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diagrams/drawing2.xml" ContentType="application/vnd.ms-office.drawingml.diagramDrawing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colors4.xml" ContentType="application/vnd.openxmlformats-officedocument.drawingml.diagramColors+xml"/>
  <Override PartName="/ppt/diagrams/drawing5.xml" ContentType="application/vnd.ms-office.drawingml.diagramDrawing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3.xml" ContentType="application/vnd.ms-office.drawingml.diagramDrawing+xml"/>
  <Default Extension="bin" ContentType="application/vnd.openxmlformats-officedocument.oleObject"/>
  <Override PartName="/ppt/diagrams/quickStyle5.xml" ContentType="application/vnd.openxmlformats-officedocument.drawingml.diagramStyl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Default Extension="vml" ContentType="application/vnd.openxmlformats-officedocument.vmlDrawing"/>
  <Override PartName="/ppt/diagrams/data5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drawing6.xml" ContentType="application/vnd.ms-office.drawingml.diagramDrawing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drawing4.xml" ContentType="application/vnd.ms-office.drawingml.diagramDrawing+xml"/>
  <Override PartName="/ppt/diagrams/quickStyle6.xml" ContentType="application/vnd.openxmlformats-officedocument.drawingml.diagramStyl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Layouts/slideLayout15.xml" ContentType="application/vnd.openxmlformats-officedocument.presentationml.slideLayout+xml"/>
  <Default Extension="wmf" ContentType="image/x-wmf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7"/>
  </p:notesMasterIdLst>
  <p:handoutMasterIdLst>
    <p:handoutMasterId r:id="rId48"/>
  </p:handoutMasterIdLst>
  <p:sldIdLst>
    <p:sldId id="256" r:id="rId2"/>
    <p:sldId id="328" r:id="rId3"/>
    <p:sldId id="330" r:id="rId4"/>
    <p:sldId id="331" r:id="rId5"/>
    <p:sldId id="332" r:id="rId6"/>
    <p:sldId id="333" r:id="rId7"/>
    <p:sldId id="334" r:id="rId8"/>
    <p:sldId id="371" r:id="rId9"/>
    <p:sldId id="335" r:id="rId10"/>
    <p:sldId id="336" r:id="rId11"/>
    <p:sldId id="337" r:id="rId12"/>
    <p:sldId id="338" r:id="rId13"/>
    <p:sldId id="339" r:id="rId14"/>
    <p:sldId id="340" r:id="rId15"/>
    <p:sldId id="341" r:id="rId16"/>
    <p:sldId id="342" r:id="rId17"/>
    <p:sldId id="343" r:id="rId18"/>
    <p:sldId id="344" r:id="rId19"/>
    <p:sldId id="345" r:id="rId20"/>
    <p:sldId id="346" r:id="rId21"/>
    <p:sldId id="347" r:id="rId22"/>
    <p:sldId id="348" r:id="rId23"/>
    <p:sldId id="349" r:id="rId24"/>
    <p:sldId id="350" r:id="rId25"/>
    <p:sldId id="351" r:id="rId26"/>
    <p:sldId id="352" r:id="rId27"/>
    <p:sldId id="353" r:id="rId28"/>
    <p:sldId id="354" r:id="rId29"/>
    <p:sldId id="355" r:id="rId30"/>
    <p:sldId id="356" r:id="rId31"/>
    <p:sldId id="357" r:id="rId32"/>
    <p:sldId id="358" r:id="rId33"/>
    <p:sldId id="359" r:id="rId34"/>
    <p:sldId id="360" r:id="rId35"/>
    <p:sldId id="361" r:id="rId36"/>
    <p:sldId id="362" r:id="rId37"/>
    <p:sldId id="363" r:id="rId38"/>
    <p:sldId id="364" r:id="rId39"/>
    <p:sldId id="365" r:id="rId40"/>
    <p:sldId id="366" r:id="rId41"/>
    <p:sldId id="367" r:id="rId42"/>
    <p:sldId id="368" r:id="rId43"/>
    <p:sldId id="369" r:id="rId44"/>
    <p:sldId id="370" r:id="rId45"/>
    <p:sldId id="322" r:id="rId46"/>
  </p:sldIdLst>
  <p:sldSz cx="9144000" cy="5143500" type="screen16x9"/>
  <p:notesSz cx="6858000" cy="9144000"/>
  <p:defaultTextStyle>
    <a:defPPr>
      <a:defRPr lang="zh-CN"/>
    </a:defPPr>
    <a:lvl1pPr algn="l" defTabSz="685800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宋体" charset="-122"/>
        <a:cs typeface="+mn-cs"/>
      </a:defRPr>
    </a:lvl1pPr>
    <a:lvl2pPr marL="342900" indent="114300" algn="l" defTabSz="685800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宋体" charset="-122"/>
        <a:cs typeface="+mn-cs"/>
      </a:defRPr>
    </a:lvl2pPr>
    <a:lvl3pPr marL="685800" indent="228600" algn="l" defTabSz="685800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宋体" charset="-122"/>
        <a:cs typeface="+mn-cs"/>
      </a:defRPr>
    </a:lvl3pPr>
    <a:lvl4pPr marL="1028700" indent="342900" algn="l" defTabSz="685800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宋体" charset="-122"/>
        <a:cs typeface="+mn-cs"/>
      </a:defRPr>
    </a:lvl4pPr>
    <a:lvl5pPr marL="1371600" indent="457200" algn="l" defTabSz="685800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宋体" charset="-122"/>
        <a:cs typeface="+mn-cs"/>
      </a:defRPr>
    </a:lvl5pPr>
    <a:lvl6pPr marL="2286000" algn="l" defTabSz="914400" rtl="0" eaLnBrk="1" latinLnBrk="0" hangingPunct="1">
      <a:defRPr sz="1400" kern="1200">
        <a:solidFill>
          <a:schemeClr val="tx1"/>
        </a:solidFill>
        <a:latin typeface="Arial" charset="0"/>
        <a:ea typeface="宋体" charset="-122"/>
        <a:cs typeface="+mn-cs"/>
      </a:defRPr>
    </a:lvl6pPr>
    <a:lvl7pPr marL="2743200" algn="l" defTabSz="914400" rtl="0" eaLnBrk="1" latinLnBrk="0" hangingPunct="1">
      <a:defRPr sz="1400" kern="1200">
        <a:solidFill>
          <a:schemeClr val="tx1"/>
        </a:solidFill>
        <a:latin typeface="Arial" charset="0"/>
        <a:ea typeface="宋体" charset="-122"/>
        <a:cs typeface="+mn-cs"/>
      </a:defRPr>
    </a:lvl7pPr>
    <a:lvl8pPr marL="3200400" algn="l" defTabSz="914400" rtl="0" eaLnBrk="1" latinLnBrk="0" hangingPunct="1">
      <a:defRPr sz="1400" kern="1200">
        <a:solidFill>
          <a:schemeClr val="tx1"/>
        </a:solidFill>
        <a:latin typeface="Arial" charset="0"/>
        <a:ea typeface="宋体" charset="-122"/>
        <a:cs typeface="+mn-cs"/>
      </a:defRPr>
    </a:lvl8pPr>
    <a:lvl9pPr marL="3657600" algn="l" defTabSz="914400" rtl="0" eaLnBrk="1" latinLnBrk="0" hangingPunct="1">
      <a:defRPr sz="1400" kern="1200">
        <a:solidFill>
          <a:schemeClr val="tx1"/>
        </a:solidFill>
        <a:latin typeface="Arial" charset="0"/>
        <a:ea typeface="宋体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D56509"/>
    <a:srgbClr val="FF4F4F"/>
    <a:srgbClr val="009BD2"/>
    <a:srgbClr val="7F7F7F"/>
    <a:srgbClr val="E46C0A"/>
    <a:srgbClr val="FFFFFF"/>
    <a:srgbClr val="00B0F0"/>
    <a:srgbClr val="7BC14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544" autoAdjust="0"/>
    <p:restoredTop sz="94424" autoAdjust="0"/>
  </p:normalViewPr>
  <p:slideViewPr>
    <p:cSldViewPr>
      <p:cViewPr>
        <p:scale>
          <a:sx n="100" d="100"/>
          <a:sy n="100" d="100"/>
        </p:scale>
        <p:origin x="-666" y="120"/>
      </p:cViewPr>
      <p:guideLst>
        <p:guide orient="horz" pos="1620"/>
        <p:guide pos="301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654"/>
    </p:cViewPr>
  </p:sorterViewPr>
  <p:notesViewPr>
    <p:cSldViewPr>
      <p:cViewPr varScale="1">
        <p:scale>
          <a:sx n="57" d="100"/>
          <a:sy n="57" d="100"/>
        </p:scale>
        <p:origin x="2808" y="36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#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#3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#4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#5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#6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BE20796-E83C-42DA-B714-8A45A788FAB8}" type="doc">
      <dgm:prSet loTypeId="urn:microsoft.com/office/officeart/2009/3/layout/CircleRelationship" loCatId="relationship" qsTypeId="urn:microsoft.com/office/officeart/2005/8/quickstyle/simple1#1" qsCatId="simple" csTypeId="urn:microsoft.com/office/officeart/2005/8/colors/accent1_2#1" csCatId="accent1" phldr="1"/>
      <dgm:spPr/>
      <dgm:t>
        <a:bodyPr/>
        <a:lstStyle/>
        <a:p>
          <a:endParaRPr lang="zh-CN" altLang="en-US"/>
        </a:p>
      </dgm:t>
    </dgm:pt>
    <dgm:pt modelId="{EE8C4932-64DB-49A9-A7F6-91964640802F}">
      <dgm:prSet phldrT="[文本]" custT="1"/>
      <dgm:spPr/>
      <dgm:t>
        <a:bodyPr/>
        <a:lstStyle/>
        <a:p>
          <a:r>
            <a:rPr lang="en-US" altLang="zh-CN" sz="3200" b="1" u="none" dirty="0" smtClean="0">
              <a:solidFill>
                <a:schemeClr val="bg1"/>
              </a:solidFill>
              <a:latin typeface="微软雅黑" pitchFamily="34" charset="-122"/>
              <a:ea typeface="微软雅黑" pitchFamily="34" charset="-122"/>
            </a:rPr>
            <a:t>【</a:t>
          </a:r>
          <a:r>
            <a:rPr lang="zh-CN" altLang="en-US" sz="3200" b="1" u="none" dirty="0" smtClean="0">
              <a:solidFill>
                <a:schemeClr val="bg1"/>
              </a:solidFill>
              <a:latin typeface="微软雅黑" pitchFamily="34" charset="-122"/>
              <a:ea typeface="微软雅黑" pitchFamily="34" charset="-122"/>
            </a:rPr>
            <a:t>案例</a:t>
          </a:r>
          <a:r>
            <a:rPr lang="en-US" altLang="zh-CN" sz="3200" b="1" u="none" dirty="0" smtClean="0">
              <a:solidFill>
                <a:schemeClr val="bg1"/>
              </a:solidFill>
              <a:latin typeface="微软雅黑" pitchFamily="34" charset="-122"/>
              <a:ea typeface="微软雅黑" pitchFamily="34" charset="-122"/>
            </a:rPr>
            <a:t>9】</a:t>
          </a:r>
        </a:p>
        <a:p>
          <a:r>
            <a:rPr lang="zh-CN" altLang="en-US" sz="3600" b="1" u="none" dirty="0" smtClean="0">
              <a:solidFill>
                <a:schemeClr val="tx1"/>
              </a:solidFill>
              <a:latin typeface="微软雅黑" pitchFamily="34" charset="-122"/>
              <a:ea typeface="微软雅黑" pitchFamily="34" charset="-122"/>
            </a:rPr>
            <a:t>三角形和四边形周长计算</a:t>
          </a:r>
          <a:endParaRPr lang="zh-CN" altLang="en-US" sz="3600" b="1" dirty="0">
            <a:solidFill>
              <a:schemeClr val="tx1"/>
            </a:solidFill>
            <a:latin typeface="微软雅黑" pitchFamily="34" charset="-122"/>
            <a:ea typeface="微软雅黑" pitchFamily="34" charset="-122"/>
          </a:endParaRPr>
        </a:p>
      </dgm:t>
    </dgm:pt>
    <dgm:pt modelId="{65F2DE91-EDF2-440F-A97B-B44A8433F56B}" type="parTrans" cxnId="{4E6B83AF-812B-4568-BD03-DC6E97E77C2C}">
      <dgm:prSet/>
      <dgm:spPr/>
      <dgm:t>
        <a:bodyPr/>
        <a:lstStyle/>
        <a:p>
          <a:endParaRPr lang="zh-CN" altLang="en-US"/>
        </a:p>
      </dgm:t>
    </dgm:pt>
    <dgm:pt modelId="{678806B2-10D6-466E-B836-7E2BBB3D6970}" type="sibTrans" cxnId="{4E6B83AF-812B-4568-BD03-DC6E97E77C2C}">
      <dgm:prSet/>
      <dgm:spPr/>
      <dgm:t>
        <a:bodyPr/>
        <a:lstStyle/>
        <a:p>
          <a:endParaRPr lang="zh-CN" altLang="en-US"/>
        </a:p>
      </dgm:t>
    </dgm:pt>
    <dgm:pt modelId="{28053DFA-C36D-4EE6-AAA4-F9B514E85F0E}" type="pres">
      <dgm:prSet presAssocID="{5BE20796-E83C-42DA-B714-8A45A788FAB8}" presName="Name0" presStyleCnt="0">
        <dgm:presLayoutVars>
          <dgm:chMax val="1"/>
          <dgm:chPref val="1"/>
        </dgm:presLayoutVars>
      </dgm:prSet>
      <dgm:spPr/>
      <dgm:t>
        <a:bodyPr/>
        <a:lstStyle/>
        <a:p>
          <a:endParaRPr lang="zh-CN" altLang="en-US"/>
        </a:p>
      </dgm:t>
    </dgm:pt>
    <dgm:pt modelId="{7DABC58C-92B4-4197-B400-EDF887F1BAA6}" type="pres">
      <dgm:prSet presAssocID="{EE8C4932-64DB-49A9-A7F6-91964640802F}" presName="Parent" presStyleLbl="node0" presStyleIdx="0" presStyleCnt="1" custScaleX="124910" custScaleY="116822">
        <dgm:presLayoutVars>
          <dgm:chMax val="5"/>
          <dgm:chPref val="5"/>
        </dgm:presLayoutVars>
      </dgm:prSet>
      <dgm:spPr/>
      <dgm:t>
        <a:bodyPr/>
        <a:lstStyle/>
        <a:p>
          <a:endParaRPr lang="zh-CN" altLang="en-US"/>
        </a:p>
      </dgm:t>
    </dgm:pt>
    <dgm:pt modelId="{FF1595C1-3F34-4E22-84D1-83C9A5A9ED43}" type="pres">
      <dgm:prSet presAssocID="{EE8C4932-64DB-49A9-A7F6-91964640802F}" presName="Accent1" presStyleLbl="node1" presStyleIdx="0" presStyleCnt="6" custLinFactX="100000" custLinFactY="52336" custLinFactNeighborX="190351" custLinFactNeighborY="100000"/>
      <dgm:spPr/>
    </dgm:pt>
    <dgm:pt modelId="{6F6DD192-245F-46FD-9FE2-F5F6AE32E7DA}" type="pres">
      <dgm:prSet presAssocID="{EE8C4932-64DB-49A9-A7F6-91964640802F}" presName="Accent2" presStyleLbl="node1" presStyleIdx="1" presStyleCnt="6" custLinFactX="-100000" custLinFactNeighborX="-173269" custLinFactNeighborY="-65490"/>
      <dgm:spPr/>
    </dgm:pt>
    <dgm:pt modelId="{93D33BB6-4334-4EC9-873A-FB80A32A2C91}" type="pres">
      <dgm:prSet presAssocID="{EE8C4932-64DB-49A9-A7F6-91964640802F}" presName="Accent3" presStyleLbl="node1" presStyleIdx="2" presStyleCnt="6" custLinFactX="-36961" custLinFactNeighborX="-100000" custLinFactNeighborY="36243"/>
      <dgm:spPr/>
    </dgm:pt>
    <dgm:pt modelId="{590C5521-5FA0-457C-8625-AC1BE45FC50B}" type="pres">
      <dgm:prSet presAssocID="{EE8C4932-64DB-49A9-A7F6-91964640802F}" presName="Accent4" presStyleLbl="node1" presStyleIdx="3" presStyleCnt="6" custLinFactY="-58415" custLinFactNeighborX="57208" custLinFactNeighborY="-100000"/>
      <dgm:spPr/>
    </dgm:pt>
    <dgm:pt modelId="{6911339A-E5FD-49E0-B8DD-91653392BC54}" type="pres">
      <dgm:prSet presAssocID="{EE8C4932-64DB-49A9-A7F6-91964640802F}" presName="Accent5" presStyleLbl="node1" presStyleIdx="4" presStyleCnt="6" custLinFactX="-173025" custLinFactY="57055" custLinFactNeighborX="-200000" custLinFactNeighborY="100000"/>
      <dgm:spPr/>
    </dgm:pt>
    <dgm:pt modelId="{D9E9C363-E96C-45E9-9F9B-73B1B9FE9331}" type="pres">
      <dgm:prSet presAssocID="{EE8C4932-64DB-49A9-A7F6-91964640802F}" presName="Accent6" presStyleLbl="node1" presStyleIdx="5" presStyleCnt="6" custLinFactX="-65345" custLinFactNeighborX="-100000" custLinFactNeighborY="-57566"/>
      <dgm:spPr/>
    </dgm:pt>
  </dgm:ptLst>
  <dgm:cxnLst>
    <dgm:cxn modelId="{4E6B83AF-812B-4568-BD03-DC6E97E77C2C}" srcId="{5BE20796-E83C-42DA-B714-8A45A788FAB8}" destId="{EE8C4932-64DB-49A9-A7F6-91964640802F}" srcOrd="0" destOrd="0" parTransId="{65F2DE91-EDF2-440F-A97B-B44A8433F56B}" sibTransId="{678806B2-10D6-466E-B836-7E2BBB3D6970}"/>
    <dgm:cxn modelId="{D1EFCD55-5FE4-4C3D-BBBC-9D634EDB7E92}" type="presOf" srcId="{5BE20796-E83C-42DA-B714-8A45A788FAB8}" destId="{28053DFA-C36D-4EE6-AAA4-F9B514E85F0E}" srcOrd="0" destOrd="0" presId="urn:microsoft.com/office/officeart/2009/3/layout/CircleRelationship"/>
    <dgm:cxn modelId="{4D76D125-6A92-4F4A-81F8-6B7C26D7B6F8}" type="presOf" srcId="{EE8C4932-64DB-49A9-A7F6-91964640802F}" destId="{7DABC58C-92B4-4197-B400-EDF887F1BAA6}" srcOrd="0" destOrd="0" presId="urn:microsoft.com/office/officeart/2009/3/layout/CircleRelationship"/>
    <dgm:cxn modelId="{CCCA1198-A16C-4F00-9513-E8CC570E56BB}" type="presParOf" srcId="{28053DFA-C36D-4EE6-AAA4-F9B514E85F0E}" destId="{7DABC58C-92B4-4197-B400-EDF887F1BAA6}" srcOrd="0" destOrd="0" presId="urn:microsoft.com/office/officeart/2009/3/layout/CircleRelationship"/>
    <dgm:cxn modelId="{0CCD05A1-68E7-427C-94D7-738CA3E0EDF6}" type="presParOf" srcId="{28053DFA-C36D-4EE6-AAA4-F9B514E85F0E}" destId="{FF1595C1-3F34-4E22-84D1-83C9A5A9ED43}" srcOrd="1" destOrd="0" presId="urn:microsoft.com/office/officeart/2009/3/layout/CircleRelationship"/>
    <dgm:cxn modelId="{B758A397-3B24-4AD9-BABF-66D93EA6F88E}" type="presParOf" srcId="{28053DFA-C36D-4EE6-AAA4-F9B514E85F0E}" destId="{6F6DD192-245F-46FD-9FE2-F5F6AE32E7DA}" srcOrd="2" destOrd="0" presId="urn:microsoft.com/office/officeart/2009/3/layout/CircleRelationship"/>
    <dgm:cxn modelId="{752D8D9A-F513-4B82-9B53-B469395304B1}" type="presParOf" srcId="{28053DFA-C36D-4EE6-AAA4-F9B514E85F0E}" destId="{93D33BB6-4334-4EC9-873A-FB80A32A2C91}" srcOrd="3" destOrd="0" presId="urn:microsoft.com/office/officeart/2009/3/layout/CircleRelationship"/>
    <dgm:cxn modelId="{45D9ECAF-07D1-4388-926C-35A46DD1D58A}" type="presParOf" srcId="{28053DFA-C36D-4EE6-AAA4-F9B514E85F0E}" destId="{590C5521-5FA0-457C-8625-AC1BE45FC50B}" srcOrd="4" destOrd="0" presId="urn:microsoft.com/office/officeart/2009/3/layout/CircleRelationship"/>
    <dgm:cxn modelId="{573849DD-F7FE-4A88-8AA3-C6D3EA6842EC}" type="presParOf" srcId="{28053DFA-C36D-4EE6-AAA4-F9B514E85F0E}" destId="{6911339A-E5FD-49E0-B8DD-91653392BC54}" srcOrd="5" destOrd="0" presId="urn:microsoft.com/office/officeart/2009/3/layout/CircleRelationship"/>
    <dgm:cxn modelId="{7BFD5353-2C6B-4C68-8705-D95D4A94A65E}" type="presParOf" srcId="{28053DFA-C36D-4EE6-AAA4-F9B514E85F0E}" destId="{D9E9C363-E96C-45E9-9F9B-73B1B9FE9331}" srcOrd="6" destOrd="0" presId="urn:microsoft.com/office/officeart/2009/3/layout/CircleRelationship"/>
  </dgm:cxnLst>
  <dgm:bg/>
  <dgm:whole/>
  <dgm:extLst>
    <a:ext uri="http://schemas.microsoft.com/office/drawing/2008/diagram">
      <dsp:dataModelExt xmlns:dsp="http://schemas.microsoft.com/office/drawing/2008/diagram" xmlns="" relId="rId12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9130DDF-41F4-4A06-9D19-0FB29041A1F8}" type="doc">
      <dgm:prSet loTypeId="urn:microsoft.com/office/officeart/2009/3/layout/PlusandMinus" loCatId="relationship" qsTypeId="urn:microsoft.com/office/officeart/2005/8/quickstyle/simple1#2" qsCatId="simple" csTypeId="urn:microsoft.com/office/officeart/2005/8/colors/accent1_2#2" csCatId="accent1" phldr="1"/>
      <dgm:spPr/>
      <dgm:t>
        <a:bodyPr/>
        <a:lstStyle/>
        <a:p>
          <a:endParaRPr lang="zh-CN" altLang="en-US"/>
        </a:p>
      </dgm:t>
    </dgm:pt>
    <dgm:pt modelId="{826AD6C6-599E-46C3-B8CB-C733996807DD}">
      <dgm:prSet phldrT="[文本]"/>
      <dgm:spPr/>
      <dgm:t>
        <a:bodyPr/>
        <a:lstStyle/>
        <a:p>
          <a:r>
            <a:rPr lang="en-US" altLang="zh-CN" u="none" dirty="0" smtClean="0">
              <a:solidFill>
                <a:srgbClr val="FF0000"/>
              </a:solidFill>
              <a:latin typeface="黑体" pitchFamily="49" charset="-122"/>
              <a:ea typeface="黑体" pitchFamily="49" charset="-122"/>
            </a:rPr>
            <a:t>【</a:t>
          </a:r>
          <a:r>
            <a:rPr lang="zh-CN" altLang="en-US" u="none" dirty="0" smtClean="0">
              <a:solidFill>
                <a:srgbClr val="FF0000"/>
              </a:solidFill>
              <a:latin typeface="黑体" pitchFamily="49" charset="-122"/>
              <a:ea typeface="黑体" pitchFamily="49" charset="-122"/>
            </a:rPr>
            <a:t>案例</a:t>
          </a:r>
          <a:r>
            <a:rPr lang="en-US" altLang="zh-CN" u="none" dirty="0" smtClean="0">
              <a:solidFill>
                <a:srgbClr val="FF0000"/>
              </a:solidFill>
              <a:latin typeface="黑体" pitchFamily="49" charset="-122"/>
              <a:ea typeface="黑体" pitchFamily="49" charset="-122"/>
            </a:rPr>
            <a:t>10】</a:t>
          </a:r>
        </a:p>
        <a:p>
          <a:r>
            <a:rPr lang="zh-CN" altLang="en-US" b="1" u="none" dirty="0" smtClean="0">
              <a:solidFill>
                <a:schemeClr val="tx1"/>
              </a:solidFill>
              <a:latin typeface="微软雅黑" pitchFamily="34" charset="-122"/>
              <a:ea typeface="微软雅黑" pitchFamily="34" charset="-122"/>
            </a:rPr>
            <a:t>分数乘、除法和百分数</a:t>
          </a:r>
          <a:endParaRPr lang="zh-CN" altLang="en-US" dirty="0">
            <a:solidFill>
              <a:schemeClr val="tx1"/>
            </a:solidFill>
            <a:latin typeface="微软雅黑" pitchFamily="34" charset="-122"/>
            <a:ea typeface="微软雅黑" pitchFamily="34" charset="-122"/>
          </a:endParaRPr>
        </a:p>
      </dgm:t>
    </dgm:pt>
    <dgm:pt modelId="{4DF3EF59-6265-4D8F-A0FB-7FAD95841E93}" type="parTrans" cxnId="{91E02547-7F17-4203-BB0D-2B4388162D68}">
      <dgm:prSet/>
      <dgm:spPr/>
      <dgm:t>
        <a:bodyPr/>
        <a:lstStyle/>
        <a:p>
          <a:endParaRPr lang="zh-CN" altLang="en-US"/>
        </a:p>
      </dgm:t>
    </dgm:pt>
    <dgm:pt modelId="{E03B9901-8203-44E7-BD53-3194295CFEC8}" type="sibTrans" cxnId="{91E02547-7F17-4203-BB0D-2B4388162D68}">
      <dgm:prSet/>
      <dgm:spPr/>
      <dgm:t>
        <a:bodyPr/>
        <a:lstStyle/>
        <a:p>
          <a:endParaRPr lang="zh-CN" altLang="en-US"/>
        </a:p>
      </dgm:t>
    </dgm:pt>
    <dgm:pt modelId="{1F674E53-DCC5-4EB0-BE9D-12B0AF2EC62D}">
      <dgm:prSet phldrT="[文本]"/>
      <dgm:spPr/>
      <dgm:t>
        <a:bodyPr/>
        <a:lstStyle/>
        <a:p>
          <a:r>
            <a:rPr lang="en-US" altLang="zh-CN" u="none" dirty="0" smtClean="0">
              <a:solidFill>
                <a:srgbClr val="FF0000"/>
              </a:solidFill>
              <a:latin typeface="黑体" pitchFamily="49" charset="-122"/>
              <a:ea typeface="黑体" pitchFamily="49" charset="-122"/>
            </a:rPr>
            <a:t>【</a:t>
          </a:r>
          <a:r>
            <a:rPr lang="zh-CN" altLang="en-US" u="none" dirty="0" smtClean="0">
              <a:solidFill>
                <a:srgbClr val="FF0000"/>
              </a:solidFill>
              <a:latin typeface="黑体" pitchFamily="49" charset="-122"/>
              <a:ea typeface="黑体" pitchFamily="49" charset="-122"/>
            </a:rPr>
            <a:t>案例</a:t>
          </a:r>
          <a:r>
            <a:rPr lang="en-US" altLang="zh-CN" u="none" dirty="0" smtClean="0">
              <a:solidFill>
                <a:srgbClr val="FF0000"/>
              </a:solidFill>
              <a:latin typeface="黑体" pitchFamily="49" charset="-122"/>
              <a:ea typeface="黑体" pitchFamily="49" charset="-122"/>
            </a:rPr>
            <a:t>11】</a:t>
          </a:r>
        </a:p>
        <a:p>
          <a:r>
            <a:rPr lang="zh-CN" altLang="en-US" b="1" u="none" dirty="0" smtClean="0">
              <a:solidFill>
                <a:schemeClr val="tx1"/>
              </a:solidFill>
              <a:latin typeface="微软雅黑" pitchFamily="34" charset="-122"/>
              <a:ea typeface="微软雅黑" pitchFamily="34" charset="-122"/>
            </a:rPr>
            <a:t>圆柱体与圆锥体体积</a:t>
          </a:r>
          <a:endParaRPr lang="zh-CN" altLang="en-US" dirty="0">
            <a:solidFill>
              <a:schemeClr val="tx1"/>
            </a:solidFill>
            <a:latin typeface="微软雅黑" pitchFamily="34" charset="-122"/>
            <a:ea typeface="微软雅黑" pitchFamily="34" charset="-122"/>
          </a:endParaRPr>
        </a:p>
      </dgm:t>
    </dgm:pt>
    <dgm:pt modelId="{B6187657-2260-487B-A912-5B8FC94FB06A}" type="parTrans" cxnId="{51D1C751-6915-411A-9A0F-CC79ED7D6626}">
      <dgm:prSet/>
      <dgm:spPr/>
      <dgm:t>
        <a:bodyPr/>
        <a:lstStyle/>
        <a:p>
          <a:endParaRPr lang="zh-CN" altLang="en-US"/>
        </a:p>
      </dgm:t>
    </dgm:pt>
    <dgm:pt modelId="{D1AF7BE6-5946-48C1-A0B0-659068415CEF}" type="sibTrans" cxnId="{51D1C751-6915-411A-9A0F-CC79ED7D6626}">
      <dgm:prSet/>
      <dgm:spPr/>
      <dgm:t>
        <a:bodyPr/>
        <a:lstStyle/>
        <a:p>
          <a:endParaRPr lang="zh-CN" altLang="en-US"/>
        </a:p>
      </dgm:t>
    </dgm:pt>
    <dgm:pt modelId="{C424B750-1108-4003-A270-6FCA40A6C9EB}" type="pres">
      <dgm:prSet presAssocID="{89130DDF-41F4-4A06-9D19-0FB29041A1F8}" presName="Name0" presStyleCnt="0">
        <dgm:presLayoutVars>
          <dgm:chMax val="2"/>
          <dgm:chPref val="2"/>
          <dgm:dir/>
          <dgm:animOne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0FFCBE57-B4DF-45AC-923B-B5F030221F21}" type="pres">
      <dgm:prSet presAssocID="{89130DDF-41F4-4A06-9D19-0FB29041A1F8}" presName="Background" presStyleLbl="bgImgPlace1" presStyleIdx="0" presStyleCnt="1"/>
      <dgm:spPr/>
    </dgm:pt>
    <dgm:pt modelId="{63F299D1-D0F0-4453-9DA8-444B151E50C8}" type="pres">
      <dgm:prSet presAssocID="{89130DDF-41F4-4A06-9D19-0FB29041A1F8}" presName="ParentText1" presStyleLbl="revTx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1D333428-67F4-490A-9A5E-FAA2D47E8F59}" type="pres">
      <dgm:prSet presAssocID="{89130DDF-41F4-4A06-9D19-0FB29041A1F8}" presName="ParentText2" presStyleLbl="revTx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672A34D8-AD75-4990-86DD-1234634E96D6}" type="pres">
      <dgm:prSet presAssocID="{89130DDF-41F4-4A06-9D19-0FB29041A1F8}" presName="Plus" presStyleLbl="alignNode1" presStyleIdx="0" presStyleCnt="2"/>
      <dgm:spPr/>
    </dgm:pt>
    <dgm:pt modelId="{AE874A99-83A6-41A4-8CC7-36964ECFDAC8}" type="pres">
      <dgm:prSet presAssocID="{89130DDF-41F4-4A06-9D19-0FB29041A1F8}" presName="Minus" presStyleLbl="alignNode1" presStyleIdx="1" presStyleCnt="2"/>
      <dgm:spPr/>
    </dgm:pt>
    <dgm:pt modelId="{0A1AAB1E-7FB0-4076-A686-AC7D315AECC9}" type="pres">
      <dgm:prSet presAssocID="{89130DDF-41F4-4A06-9D19-0FB29041A1F8}" presName="Divider" presStyleLbl="parChTrans1D1" presStyleIdx="0" presStyleCnt="1"/>
      <dgm:spPr/>
    </dgm:pt>
  </dgm:ptLst>
  <dgm:cxnLst>
    <dgm:cxn modelId="{51D1C751-6915-411A-9A0F-CC79ED7D6626}" srcId="{89130DDF-41F4-4A06-9D19-0FB29041A1F8}" destId="{1F674E53-DCC5-4EB0-BE9D-12B0AF2EC62D}" srcOrd="1" destOrd="0" parTransId="{B6187657-2260-487B-A912-5B8FC94FB06A}" sibTransId="{D1AF7BE6-5946-48C1-A0B0-659068415CEF}"/>
    <dgm:cxn modelId="{739AAA91-018C-4EC2-8F1A-2DB430C7FDA4}" type="presOf" srcId="{1F674E53-DCC5-4EB0-BE9D-12B0AF2EC62D}" destId="{1D333428-67F4-490A-9A5E-FAA2D47E8F59}" srcOrd="0" destOrd="0" presId="urn:microsoft.com/office/officeart/2009/3/layout/PlusandMinus"/>
    <dgm:cxn modelId="{5B41741F-9052-475C-B1D4-EB2254F99574}" type="presOf" srcId="{826AD6C6-599E-46C3-B8CB-C733996807DD}" destId="{63F299D1-D0F0-4453-9DA8-444B151E50C8}" srcOrd="0" destOrd="0" presId="urn:microsoft.com/office/officeart/2009/3/layout/PlusandMinus"/>
    <dgm:cxn modelId="{91E02547-7F17-4203-BB0D-2B4388162D68}" srcId="{89130DDF-41F4-4A06-9D19-0FB29041A1F8}" destId="{826AD6C6-599E-46C3-B8CB-C733996807DD}" srcOrd="0" destOrd="0" parTransId="{4DF3EF59-6265-4D8F-A0FB-7FAD95841E93}" sibTransId="{E03B9901-8203-44E7-BD53-3194295CFEC8}"/>
    <dgm:cxn modelId="{DEBA1E6A-5FD3-4A79-83A1-6F532773BE36}" type="presOf" srcId="{89130DDF-41F4-4A06-9D19-0FB29041A1F8}" destId="{C424B750-1108-4003-A270-6FCA40A6C9EB}" srcOrd="0" destOrd="0" presId="urn:microsoft.com/office/officeart/2009/3/layout/PlusandMinus"/>
    <dgm:cxn modelId="{B163A633-0498-4423-9E3E-8B614C9097CC}" type="presParOf" srcId="{C424B750-1108-4003-A270-6FCA40A6C9EB}" destId="{0FFCBE57-B4DF-45AC-923B-B5F030221F21}" srcOrd="0" destOrd="0" presId="urn:microsoft.com/office/officeart/2009/3/layout/PlusandMinus"/>
    <dgm:cxn modelId="{F9F91A49-EE2C-4AC7-8547-EB979F647CB1}" type="presParOf" srcId="{C424B750-1108-4003-A270-6FCA40A6C9EB}" destId="{63F299D1-D0F0-4453-9DA8-444B151E50C8}" srcOrd="1" destOrd="0" presId="urn:microsoft.com/office/officeart/2009/3/layout/PlusandMinus"/>
    <dgm:cxn modelId="{EB96E8E2-2268-46F8-909C-E8B07FF02CED}" type="presParOf" srcId="{C424B750-1108-4003-A270-6FCA40A6C9EB}" destId="{1D333428-67F4-490A-9A5E-FAA2D47E8F59}" srcOrd="2" destOrd="0" presId="urn:microsoft.com/office/officeart/2009/3/layout/PlusandMinus"/>
    <dgm:cxn modelId="{74348254-F05B-4F5F-9BF4-715CB830EE16}" type="presParOf" srcId="{C424B750-1108-4003-A270-6FCA40A6C9EB}" destId="{672A34D8-AD75-4990-86DD-1234634E96D6}" srcOrd="3" destOrd="0" presId="urn:microsoft.com/office/officeart/2009/3/layout/PlusandMinus"/>
    <dgm:cxn modelId="{3D4D3B9C-E352-47FF-A59A-A042E179A848}" type="presParOf" srcId="{C424B750-1108-4003-A270-6FCA40A6C9EB}" destId="{AE874A99-83A6-41A4-8CC7-36964ECFDAC8}" srcOrd="4" destOrd="0" presId="urn:microsoft.com/office/officeart/2009/3/layout/PlusandMinus"/>
    <dgm:cxn modelId="{A1AB4314-4D0A-4189-843D-FA5DA8D5F83C}" type="presParOf" srcId="{C424B750-1108-4003-A270-6FCA40A6C9EB}" destId="{0A1AAB1E-7FB0-4076-A686-AC7D315AECC9}" srcOrd="5" destOrd="0" presId="urn:microsoft.com/office/officeart/2009/3/layout/PlusandMinus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23CC367-9E7C-4D7A-9294-590E0F6496B1}" type="doc">
      <dgm:prSet loTypeId="urn:microsoft.com/office/officeart/2009/3/layout/OpposingIdeas" loCatId="relationship" qsTypeId="urn:microsoft.com/office/officeart/2005/8/quickstyle/simple1#3" qsCatId="simple" csTypeId="urn:microsoft.com/office/officeart/2005/8/colors/accent1_2#3" csCatId="accent1" phldr="1"/>
      <dgm:spPr/>
      <dgm:t>
        <a:bodyPr/>
        <a:lstStyle/>
        <a:p>
          <a:endParaRPr lang="zh-CN" altLang="en-US"/>
        </a:p>
      </dgm:t>
    </dgm:pt>
    <dgm:pt modelId="{38827164-A7CC-4111-A9CD-D30250B1E247}">
      <dgm:prSet phldrT="[文本]" phldr="1"/>
      <dgm:spPr/>
      <dgm:t>
        <a:bodyPr/>
        <a:lstStyle/>
        <a:p>
          <a:endParaRPr lang="zh-CN" altLang="en-US"/>
        </a:p>
      </dgm:t>
    </dgm:pt>
    <dgm:pt modelId="{75AC6E1A-BB78-4000-AD9E-C4DF80AB763A}" type="parTrans" cxnId="{A19024DD-6AB6-4DA0-AD83-3D7E0DF9E424}">
      <dgm:prSet/>
      <dgm:spPr/>
      <dgm:t>
        <a:bodyPr/>
        <a:lstStyle/>
        <a:p>
          <a:endParaRPr lang="zh-CN" altLang="en-US"/>
        </a:p>
      </dgm:t>
    </dgm:pt>
    <dgm:pt modelId="{3E02638E-3632-4201-92E4-95B6FE77B2D1}" type="sibTrans" cxnId="{A19024DD-6AB6-4DA0-AD83-3D7E0DF9E424}">
      <dgm:prSet/>
      <dgm:spPr/>
      <dgm:t>
        <a:bodyPr/>
        <a:lstStyle/>
        <a:p>
          <a:endParaRPr lang="zh-CN" altLang="en-US"/>
        </a:p>
      </dgm:t>
    </dgm:pt>
    <dgm:pt modelId="{695FA76F-6631-4DCF-9691-0CFA90A1AF79}">
      <dgm:prSet phldrT="[文本]" custT="1"/>
      <dgm:spPr/>
      <dgm:t>
        <a:bodyPr/>
        <a:lstStyle/>
        <a:p>
          <a:r>
            <a:rPr lang="en-US" altLang="zh-CN" sz="3200" b="1" u="none" dirty="0" smtClean="0">
              <a:solidFill>
                <a:schemeClr val="bg1"/>
              </a:solidFill>
              <a:latin typeface="微软雅黑" pitchFamily="34" charset="-122"/>
              <a:ea typeface="微软雅黑" pitchFamily="34" charset="-122"/>
            </a:rPr>
            <a:t>【</a:t>
          </a:r>
          <a:r>
            <a:rPr lang="zh-CN" altLang="en-US" sz="3200" b="1" u="none" dirty="0" smtClean="0">
              <a:solidFill>
                <a:schemeClr val="bg1"/>
              </a:solidFill>
              <a:latin typeface="微软雅黑" pitchFamily="34" charset="-122"/>
              <a:ea typeface="微软雅黑" pitchFamily="34" charset="-122"/>
            </a:rPr>
            <a:t>案例</a:t>
          </a:r>
          <a:r>
            <a:rPr lang="en-US" altLang="zh-CN" sz="3200" b="1" u="none" dirty="0" smtClean="0">
              <a:solidFill>
                <a:schemeClr val="bg1"/>
              </a:solidFill>
              <a:latin typeface="微软雅黑" pitchFamily="34" charset="-122"/>
              <a:ea typeface="微软雅黑" pitchFamily="34" charset="-122"/>
            </a:rPr>
            <a:t>12】</a:t>
          </a:r>
          <a:endParaRPr lang="zh-CN" altLang="en-US" sz="3200" b="1" dirty="0">
            <a:solidFill>
              <a:schemeClr val="bg1"/>
            </a:solidFill>
            <a:latin typeface="微软雅黑" pitchFamily="34" charset="-122"/>
            <a:ea typeface="微软雅黑" pitchFamily="34" charset="-122"/>
          </a:endParaRPr>
        </a:p>
      </dgm:t>
    </dgm:pt>
    <dgm:pt modelId="{CEBF7D99-E0A7-44E5-9F32-0B35FD3D3362}" type="parTrans" cxnId="{96C430C2-4E88-4AFE-874A-E604826F1039}">
      <dgm:prSet/>
      <dgm:spPr/>
      <dgm:t>
        <a:bodyPr/>
        <a:lstStyle/>
        <a:p>
          <a:endParaRPr lang="zh-CN" altLang="en-US"/>
        </a:p>
      </dgm:t>
    </dgm:pt>
    <dgm:pt modelId="{532DC18A-9643-44CF-94CA-339A90AA9B15}" type="sibTrans" cxnId="{96C430C2-4E88-4AFE-874A-E604826F1039}">
      <dgm:prSet/>
      <dgm:spPr/>
      <dgm:t>
        <a:bodyPr/>
        <a:lstStyle/>
        <a:p>
          <a:endParaRPr lang="zh-CN" altLang="en-US"/>
        </a:p>
      </dgm:t>
    </dgm:pt>
    <dgm:pt modelId="{2437EE55-18AC-4529-8565-4E4F808174FF}">
      <dgm:prSet phldrT="[文本]" custT="1"/>
      <dgm:spPr/>
      <dgm:t>
        <a:bodyPr/>
        <a:lstStyle/>
        <a:p>
          <a:r>
            <a:rPr lang="en-US" altLang="zh-CN" sz="3200" b="1" u="none" dirty="0" smtClean="0">
              <a:solidFill>
                <a:schemeClr val="bg1"/>
              </a:solidFill>
              <a:latin typeface="微软雅黑" pitchFamily="34" charset="-122"/>
              <a:ea typeface="微软雅黑" pitchFamily="34" charset="-122"/>
            </a:rPr>
            <a:t>【</a:t>
          </a:r>
          <a:r>
            <a:rPr lang="zh-CN" altLang="en-US" sz="3200" b="1" u="none" dirty="0" smtClean="0">
              <a:solidFill>
                <a:schemeClr val="bg1"/>
              </a:solidFill>
              <a:latin typeface="微软雅黑" pitchFamily="34" charset="-122"/>
              <a:ea typeface="微软雅黑" pitchFamily="34" charset="-122"/>
            </a:rPr>
            <a:t>案例</a:t>
          </a:r>
          <a:r>
            <a:rPr lang="en-US" altLang="zh-CN" sz="3200" b="1" u="none" dirty="0" smtClean="0">
              <a:solidFill>
                <a:schemeClr val="bg1"/>
              </a:solidFill>
              <a:latin typeface="微软雅黑" pitchFamily="34" charset="-122"/>
              <a:ea typeface="微软雅黑" pitchFamily="34" charset="-122"/>
            </a:rPr>
            <a:t>13】</a:t>
          </a:r>
          <a:endParaRPr lang="zh-CN" altLang="en-US" sz="3200" b="1" dirty="0">
            <a:solidFill>
              <a:schemeClr val="bg1"/>
            </a:solidFill>
            <a:latin typeface="微软雅黑" pitchFamily="34" charset="-122"/>
            <a:ea typeface="微软雅黑" pitchFamily="34" charset="-122"/>
          </a:endParaRPr>
        </a:p>
      </dgm:t>
    </dgm:pt>
    <dgm:pt modelId="{1C969556-05CC-478B-991A-08F4977B17CC}" type="parTrans" cxnId="{2CD06517-7BD6-4DEE-9D5B-34CA10CB8C30}">
      <dgm:prSet/>
      <dgm:spPr/>
      <dgm:t>
        <a:bodyPr/>
        <a:lstStyle/>
        <a:p>
          <a:endParaRPr lang="zh-CN" altLang="en-US"/>
        </a:p>
      </dgm:t>
    </dgm:pt>
    <dgm:pt modelId="{407DD1E9-6821-41C2-BE42-20C50B3F79A5}" type="sibTrans" cxnId="{2CD06517-7BD6-4DEE-9D5B-34CA10CB8C30}">
      <dgm:prSet/>
      <dgm:spPr/>
      <dgm:t>
        <a:bodyPr/>
        <a:lstStyle/>
        <a:p>
          <a:endParaRPr lang="zh-CN" altLang="en-US"/>
        </a:p>
      </dgm:t>
    </dgm:pt>
    <dgm:pt modelId="{8FA0F93B-5CC0-4AF6-8525-73EA5AC0D0AE}">
      <dgm:prSet custT="1"/>
      <dgm:spPr/>
      <dgm:t>
        <a:bodyPr/>
        <a:lstStyle/>
        <a:p>
          <a:r>
            <a:rPr lang="zh-CN" altLang="en-US" sz="3200" b="1" u="none" dirty="0" smtClean="0">
              <a:solidFill>
                <a:schemeClr val="bg1"/>
              </a:solidFill>
              <a:latin typeface="微软雅黑" pitchFamily="34" charset="-122"/>
              <a:ea typeface="微软雅黑" pitchFamily="34" charset="-122"/>
            </a:rPr>
            <a:t>求平均数</a:t>
          </a:r>
          <a:endParaRPr lang="zh-CN" altLang="en-US" sz="3200" b="1" u="none" dirty="0">
            <a:solidFill>
              <a:schemeClr val="bg1"/>
            </a:solidFill>
            <a:latin typeface="微软雅黑" pitchFamily="34" charset="-122"/>
            <a:ea typeface="微软雅黑" pitchFamily="34" charset="-122"/>
          </a:endParaRPr>
        </a:p>
      </dgm:t>
    </dgm:pt>
    <dgm:pt modelId="{6A872325-CACE-4D0F-81DA-DB8DC1FED169}" type="parTrans" cxnId="{E245F39F-E463-45DC-A908-EDA34BB5782F}">
      <dgm:prSet/>
      <dgm:spPr/>
      <dgm:t>
        <a:bodyPr/>
        <a:lstStyle/>
        <a:p>
          <a:endParaRPr lang="zh-CN" altLang="en-US"/>
        </a:p>
      </dgm:t>
    </dgm:pt>
    <dgm:pt modelId="{5BB6D655-ECFB-4ACD-9F2A-7985078BAC4D}" type="sibTrans" cxnId="{E245F39F-E463-45DC-A908-EDA34BB5782F}">
      <dgm:prSet/>
      <dgm:spPr/>
      <dgm:t>
        <a:bodyPr/>
        <a:lstStyle/>
        <a:p>
          <a:endParaRPr lang="zh-CN" altLang="en-US"/>
        </a:p>
      </dgm:t>
    </dgm:pt>
    <dgm:pt modelId="{B669FB48-35CB-4DEB-8127-94E04CEE3EE3}">
      <dgm:prSet custT="1"/>
      <dgm:spPr/>
      <dgm:t>
        <a:bodyPr/>
        <a:lstStyle/>
        <a:p>
          <a:r>
            <a:rPr lang="zh-CN" altLang="en-US" sz="3200" b="1" u="none" dirty="0" smtClean="0">
              <a:solidFill>
                <a:schemeClr val="bg1"/>
              </a:solidFill>
              <a:latin typeface="微软雅黑" pitchFamily="34" charset="-122"/>
              <a:ea typeface="微软雅黑" pitchFamily="34" charset="-122"/>
            </a:rPr>
            <a:t>数形结合</a:t>
          </a:r>
          <a:endParaRPr lang="zh-CN" altLang="en-US" sz="3200" b="1" u="none" dirty="0">
            <a:solidFill>
              <a:schemeClr val="bg1"/>
            </a:solidFill>
            <a:latin typeface="微软雅黑" pitchFamily="34" charset="-122"/>
            <a:ea typeface="微软雅黑" pitchFamily="34" charset="-122"/>
          </a:endParaRPr>
        </a:p>
      </dgm:t>
    </dgm:pt>
    <dgm:pt modelId="{DBEB7FAA-4178-4890-81DF-ED41F5426A96}" type="parTrans" cxnId="{A780B636-9BE0-48B1-8E51-2B676509D2C2}">
      <dgm:prSet/>
      <dgm:spPr/>
      <dgm:t>
        <a:bodyPr/>
        <a:lstStyle/>
        <a:p>
          <a:endParaRPr lang="zh-CN" altLang="en-US"/>
        </a:p>
      </dgm:t>
    </dgm:pt>
    <dgm:pt modelId="{5C043F10-CE50-4024-A4DB-579B36B44172}" type="sibTrans" cxnId="{A780B636-9BE0-48B1-8E51-2B676509D2C2}">
      <dgm:prSet/>
      <dgm:spPr/>
      <dgm:t>
        <a:bodyPr/>
        <a:lstStyle/>
        <a:p>
          <a:endParaRPr lang="zh-CN" altLang="en-US"/>
        </a:p>
      </dgm:t>
    </dgm:pt>
    <dgm:pt modelId="{150EAB31-ADA1-4998-AA86-986F1C0D37CC}">
      <dgm:prSet phldrT="[文本]" phldr="1"/>
      <dgm:spPr/>
      <dgm:t>
        <a:bodyPr/>
        <a:lstStyle/>
        <a:p>
          <a:endParaRPr lang="zh-CN" altLang="en-US" dirty="0"/>
        </a:p>
      </dgm:t>
    </dgm:pt>
    <dgm:pt modelId="{D161F74B-46D9-465C-8883-1432766EFC8E}" type="sibTrans" cxnId="{756820DF-1F70-4885-8501-5DA4522B090A}">
      <dgm:prSet/>
      <dgm:spPr/>
      <dgm:t>
        <a:bodyPr/>
        <a:lstStyle/>
        <a:p>
          <a:endParaRPr lang="zh-CN" altLang="en-US"/>
        </a:p>
      </dgm:t>
    </dgm:pt>
    <dgm:pt modelId="{98F99C80-1E99-4485-991B-33C49C18E7E0}" type="parTrans" cxnId="{756820DF-1F70-4885-8501-5DA4522B090A}">
      <dgm:prSet/>
      <dgm:spPr/>
      <dgm:t>
        <a:bodyPr/>
        <a:lstStyle/>
        <a:p>
          <a:endParaRPr lang="zh-CN" altLang="en-US"/>
        </a:p>
      </dgm:t>
    </dgm:pt>
    <dgm:pt modelId="{3D4772DE-32E6-49A7-ADA1-E32773562F35}" type="pres">
      <dgm:prSet presAssocID="{323CC367-9E7C-4D7A-9294-590E0F6496B1}" presName="Name0" presStyleCnt="0">
        <dgm:presLayoutVars>
          <dgm:chMax val="2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B9DB9603-5253-4747-A306-BCF574EB44F0}" type="pres">
      <dgm:prSet presAssocID="{323CC367-9E7C-4D7A-9294-590E0F6496B1}" presName="Background" presStyleLbl="node1" presStyleIdx="0" presStyleCnt="1"/>
      <dgm:spPr/>
    </dgm:pt>
    <dgm:pt modelId="{36084AAB-243B-47A5-8010-9AE06CB47486}" type="pres">
      <dgm:prSet presAssocID="{323CC367-9E7C-4D7A-9294-590E0F6496B1}" presName="Divider" presStyleLbl="callout" presStyleIdx="0" presStyleCnt="1"/>
      <dgm:spPr/>
    </dgm:pt>
    <dgm:pt modelId="{F8F6857C-E6A3-4F36-9611-A354B7906755}" type="pres">
      <dgm:prSet presAssocID="{323CC367-9E7C-4D7A-9294-590E0F6496B1}" presName="ChildText1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0938C79C-3E86-41F6-B209-0517BC06752C}" type="pres">
      <dgm:prSet presAssocID="{323CC367-9E7C-4D7A-9294-590E0F6496B1}" presName="ChildText2" presStyleLbl="revTx" presStyleIdx="0" presStyleCnt="0" custScaleX="117228" custScaleY="10203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C2A22E68-DD68-427B-A8E8-59F8AA9B876B}" type="pres">
      <dgm:prSet presAssocID="{323CC367-9E7C-4D7A-9294-590E0F6496B1}" presName="ParentText1" presStyleLbl="revTx" presStyleIdx="0" presStyleCnt="0">
        <dgm:presLayoutVars>
          <dgm:chMax val="1"/>
          <dgm:chPref val="1"/>
        </dgm:presLayoutVars>
      </dgm:prSet>
      <dgm:spPr/>
      <dgm:t>
        <a:bodyPr/>
        <a:lstStyle/>
        <a:p>
          <a:endParaRPr lang="zh-CN" altLang="en-US"/>
        </a:p>
      </dgm:t>
    </dgm:pt>
    <dgm:pt modelId="{671E0CCE-BDEC-48D2-9135-471E14726FA4}" type="pres">
      <dgm:prSet presAssocID="{323CC367-9E7C-4D7A-9294-590E0F6496B1}" presName="ParentShape1" presStyleLbl="alignImgPlace1" presStyleIdx="0" presStyleCnt="2" custLinFactNeighborY="18357">
        <dgm:presLayoutVars/>
      </dgm:prSet>
      <dgm:spPr/>
      <dgm:t>
        <a:bodyPr/>
        <a:lstStyle/>
        <a:p>
          <a:endParaRPr lang="zh-CN" altLang="en-US"/>
        </a:p>
      </dgm:t>
    </dgm:pt>
    <dgm:pt modelId="{448087FE-A4D7-4A31-A9CA-F36597F5AA10}" type="pres">
      <dgm:prSet presAssocID="{323CC367-9E7C-4D7A-9294-590E0F6496B1}" presName="ParentText2" presStyleLbl="revTx" presStyleIdx="0" presStyleCnt="0">
        <dgm:presLayoutVars>
          <dgm:chMax val="1"/>
          <dgm:chPref val="1"/>
        </dgm:presLayoutVars>
      </dgm:prSet>
      <dgm:spPr/>
      <dgm:t>
        <a:bodyPr/>
        <a:lstStyle/>
        <a:p>
          <a:endParaRPr lang="zh-CN" altLang="en-US"/>
        </a:p>
      </dgm:t>
    </dgm:pt>
    <dgm:pt modelId="{B302B2E9-012E-419E-8CBE-18B40A4C08DA}" type="pres">
      <dgm:prSet presAssocID="{323CC367-9E7C-4D7A-9294-590E0F6496B1}" presName="ParentShape2" presStyleLbl="alignImgPlace1" presStyleIdx="1" presStyleCnt="2" custLinFactNeighborY="-17847">
        <dgm:presLayoutVars/>
      </dgm:prSet>
      <dgm:spPr/>
      <dgm:t>
        <a:bodyPr/>
        <a:lstStyle/>
        <a:p>
          <a:endParaRPr lang="zh-CN" altLang="en-US"/>
        </a:p>
      </dgm:t>
    </dgm:pt>
  </dgm:ptLst>
  <dgm:cxnLst>
    <dgm:cxn modelId="{D6A9EC89-008F-4F8A-9603-6C5403D2B0E2}" type="presOf" srcId="{38827164-A7CC-4111-A9CD-D30250B1E247}" destId="{C2A22E68-DD68-427B-A8E8-59F8AA9B876B}" srcOrd="0" destOrd="0" presId="urn:microsoft.com/office/officeart/2009/3/layout/OpposingIdeas"/>
    <dgm:cxn modelId="{9DA8E4A9-9357-448A-903F-0F07B11E828B}" type="presOf" srcId="{8FA0F93B-5CC0-4AF6-8525-73EA5AC0D0AE}" destId="{F8F6857C-E6A3-4F36-9611-A354B7906755}" srcOrd="0" destOrd="1" presId="urn:microsoft.com/office/officeart/2009/3/layout/OpposingIdeas"/>
    <dgm:cxn modelId="{A780B636-9BE0-48B1-8E51-2B676509D2C2}" srcId="{150EAB31-ADA1-4998-AA86-986F1C0D37CC}" destId="{B669FB48-35CB-4DEB-8127-94E04CEE3EE3}" srcOrd="1" destOrd="0" parTransId="{DBEB7FAA-4178-4890-81DF-ED41F5426A96}" sibTransId="{5C043F10-CE50-4024-A4DB-579B36B44172}"/>
    <dgm:cxn modelId="{2CD06517-7BD6-4DEE-9D5B-34CA10CB8C30}" srcId="{150EAB31-ADA1-4998-AA86-986F1C0D37CC}" destId="{2437EE55-18AC-4529-8565-4E4F808174FF}" srcOrd="0" destOrd="0" parTransId="{1C969556-05CC-478B-991A-08F4977B17CC}" sibTransId="{407DD1E9-6821-41C2-BE42-20C50B3F79A5}"/>
    <dgm:cxn modelId="{EFCD1459-7444-4707-8F4E-8FDBAFCEDA35}" type="presOf" srcId="{150EAB31-ADA1-4998-AA86-986F1C0D37CC}" destId="{B302B2E9-012E-419E-8CBE-18B40A4C08DA}" srcOrd="1" destOrd="0" presId="urn:microsoft.com/office/officeart/2009/3/layout/OpposingIdeas"/>
    <dgm:cxn modelId="{59D4C464-1B68-4EC7-8098-5A805E811A34}" type="presOf" srcId="{2437EE55-18AC-4529-8565-4E4F808174FF}" destId="{0938C79C-3E86-41F6-B209-0517BC06752C}" srcOrd="0" destOrd="0" presId="urn:microsoft.com/office/officeart/2009/3/layout/OpposingIdeas"/>
    <dgm:cxn modelId="{D34FC998-55BB-4FBA-99E6-EEDC0BC4E834}" type="presOf" srcId="{B669FB48-35CB-4DEB-8127-94E04CEE3EE3}" destId="{0938C79C-3E86-41F6-B209-0517BC06752C}" srcOrd="0" destOrd="1" presId="urn:microsoft.com/office/officeart/2009/3/layout/OpposingIdeas"/>
    <dgm:cxn modelId="{96C430C2-4E88-4AFE-874A-E604826F1039}" srcId="{38827164-A7CC-4111-A9CD-D30250B1E247}" destId="{695FA76F-6631-4DCF-9691-0CFA90A1AF79}" srcOrd="0" destOrd="0" parTransId="{CEBF7D99-E0A7-44E5-9F32-0B35FD3D3362}" sibTransId="{532DC18A-9643-44CF-94CA-339A90AA9B15}"/>
    <dgm:cxn modelId="{09D347A4-38BA-44B5-BE98-9568F8FB095A}" type="presOf" srcId="{323CC367-9E7C-4D7A-9294-590E0F6496B1}" destId="{3D4772DE-32E6-49A7-ADA1-E32773562F35}" srcOrd="0" destOrd="0" presId="urn:microsoft.com/office/officeart/2009/3/layout/OpposingIdeas"/>
    <dgm:cxn modelId="{A19024DD-6AB6-4DA0-AD83-3D7E0DF9E424}" srcId="{323CC367-9E7C-4D7A-9294-590E0F6496B1}" destId="{38827164-A7CC-4111-A9CD-D30250B1E247}" srcOrd="0" destOrd="0" parTransId="{75AC6E1A-BB78-4000-AD9E-C4DF80AB763A}" sibTransId="{3E02638E-3632-4201-92E4-95B6FE77B2D1}"/>
    <dgm:cxn modelId="{11FD44B5-1E72-4370-9C02-73600E50FA14}" type="presOf" srcId="{150EAB31-ADA1-4998-AA86-986F1C0D37CC}" destId="{448087FE-A4D7-4A31-A9CA-F36597F5AA10}" srcOrd="0" destOrd="0" presId="urn:microsoft.com/office/officeart/2009/3/layout/OpposingIdeas"/>
    <dgm:cxn modelId="{B20D42D3-4E01-43A9-A738-130995CBD8E6}" type="presOf" srcId="{695FA76F-6631-4DCF-9691-0CFA90A1AF79}" destId="{F8F6857C-E6A3-4F36-9611-A354B7906755}" srcOrd="0" destOrd="0" presId="urn:microsoft.com/office/officeart/2009/3/layout/OpposingIdeas"/>
    <dgm:cxn modelId="{4B429079-A05F-4A37-81EA-83BDE3F35786}" type="presOf" srcId="{38827164-A7CC-4111-A9CD-D30250B1E247}" destId="{671E0CCE-BDEC-48D2-9135-471E14726FA4}" srcOrd="1" destOrd="0" presId="urn:microsoft.com/office/officeart/2009/3/layout/OpposingIdeas"/>
    <dgm:cxn modelId="{756820DF-1F70-4885-8501-5DA4522B090A}" srcId="{323CC367-9E7C-4D7A-9294-590E0F6496B1}" destId="{150EAB31-ADA1-4998-AA86-986F1C0D37CC}" srcOrd="1" destOrd="0" parTransId="{98F99C80-1E99-4485-991B-33C49C18E7E0}" sibTransId="{D161F74B-46D9-465C-8883-1432766EFC8E}"/>
    <dgm:cxn modelId="{E245F39F-E463-45DC-A908-EDA34BB5782F}" srcId="{38827164-A7CC-4111-A9CD-D30250B1E247}" destId="{8FA0F93B-5CC0-4AF6-8525-73EA5AC0D0AE}" srcOrd="1" destOrd="0" parTransId="{6A872325-CACE-4D0F-81DA-DB8DC1FED169}" sibTransId="{5BB6D655-ECFB-4ACD-9F2A-7985078BAC4D}"/>
    <dgm:cxn modelId="{1E23A3ED-EA10-47E7-8946-1449A511FEF5}" type="presParOf" srcId="{3D4772DE-32E6-49A7-ADA1-E32773562F35}" destId="{B9DB9603-5253-4747-A306-BCF574EB44F0}" srcOrd="0" destOrd="0" presId="urn:microsoft.com/office/officeart/2009/3/layout/OpposingIdeas"/>
    <dgm:cxn modelId="{F0213FC5-E633-41B5-9991-D841052DD6B0}" type="presParOf" srcId="{3D4772DE-32E6-49A7-ADA1-E32773562F35}" destId="{36084AAB-243B-47A5-8010-9AE06CB47486}" srcOrd="1" destOrd="0" presId="urn:microsoft.com/office/officeart/2009/3/layout/OpposingIdeas"/>
    <dgm:cxn modelId="{BE3418A1-B868-45F8-B507-840B11E6A343}" type="presParOf" srcId="{3D4772DE-32E6-49A7-ADA1-E32773562F35}" destId="{F8F6857C-E6A3-4F36-9611-A354B7906755}" srcOrd="2" destOrd="0" presId="urn:microsoft.com/office/officeart/2009/3/layout/OpposingIdeas"/>
    <dgm:cxn modelId="{99FE840B-4234-4139-8DAF-524FF837A3DD}" type="presParOf" srcId="{3D4772DE-32E6-49A7-ADA1-E32773562F35}" destId="{0938C79C-3E86-41F6-B209-0517BC06752C}" srcOrd="3" destOrd="0" presId="urn:microsoft.com/office/officeart/2009/3/layout/OpposingIdeas"/>
    <dgm:cxn modelId="{EEF5E567-2B66-4E9B-B523-1A92475CFAB3}" type="presParOf" srcId="{3D4772DE-32E6-49A7-ADA1-E32773562F35}" destId="{C2A22E68-DD68-427B-A8E8-59F8AA9B876B}" srcOrd="4" destOrd="0" presId="urn:microsoft.com/office/officeart/2009/3/layout/OpposingIdeas"/>
    <dgm:cxn modelId="{58674070-7D55-45A0-8309-37E0016B08CD}" type="presParOf" srcId="{3D4772DE-32E6-49A7-ADA1-E32773562F35}" destId="{671E0CCE-BDEC-48D2-9135-471E14726FA4}" srcOrd="5" destOrd="0" presId="urn:microsoft.com/office/officeart/2009/3/layout/OpposingIdeas"/>
    <dgm:cxn modelId="{1FF3182A-40B0-480A-AD5B-2104FFF14459}" type="presParOf" srcId="{3D4772DE-32E6-49A7-ADA1-E32773562F35}" destId="{448087FE-A4D7-4A31-A9CA-F36597F5AA10}" srcOrd="6" destOrd="0" presId="urn:microsoft.com/office/officeart/2009/3/layout/OpposingIdeas"/>
    <dgm:cxn modelId="{F7BFF0A5-79DD-4B36-A8DC-B5A377669351}" type="presParOf" srcId="{3D4772DE-32E6-49A7-ADA1-E32773562F35}" destId="{B302B2E9-012E-419E-8CBE-18B40A4C08DA}" srcOrd="7" destOrd="0" presId="urn:microsoft.com/office/officeart/2009/3/layout/OpposingIdeas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C90552D-7CB7-4653-AB2E-6545C947DE53}" type="doc">
      <dgm:prSet loTypeId="urn:microsoft.com/office/officeart/2005/8/layout/cycle6" loCatId="cycle" qsTypeId="urn:microsoft.com/office/officeart/2005/8/quickstyle/simple1#4" qsCatId="simple" csTypeId="urn:microsoft.com/office/officeart/2005/8/colors/accent1_2#4" csCatId="accent1" phldr="1"/>
      <dgm:spPr/>
      <dgm:t>
        <a:bodyPr/>
        <a:lstStyle/>
        <a:p>
          <a:endParaRPr lang="zh-CN" altLang="en-US"/>
        </a:p>
      </dgm:t>
    </dgm:pt>
    <dgm:pt modelId="{D4A7E493-705D-4D33-B9DB-68467E67D5C2}">
      <dgm:prSet phldrT="[文本]" custT="1"/>
      <dgm:spPr/>
      <dgm:t>
        <a:bodyPr/>
        <a:lstStyle/>
        <a:p>
          <a:r>
            <a:rPr lang="zh-CN" altLang="en-US" sz="2000" b="1" u="none" dirty="0" smtClean="0">
              <a:latin typeface="微软雅黑" pitchFamily="34" charset="-122"/>
              <a:ea typeface="微软雅黑" pitchFamily="34" charset="-122"/>
            </a:rPr>
            <a:t>（</a:t>
          </a:r>
          <a:r>
            <a:rPr lang="en-US" altLang="zh-CN" sz="2000" b="1" u="none" dirty="0" smtClean="0">
              <a:latin typeface="微软雅黑" pitchFamily="34" charset="-122"/>
              <a:ea typeface="微软雅黑" pitchFamily="34" charset="-122"/>
            </a:rPr>
            <a:t>1</a:t>
          </a:r>
          <a:r>
            <a:rPr lang="zh-CN" altLang="en-US" sz="2000" b="1" u="none" dirty="0" smtClean="0">
              <a:latin typeface="微软雅黑" pitchFamily="34" charset="-122"/>
              <a:ea typeface="微软雅黑" pitchFamily="34" charset="-122"/>
            </a:rPr>
            <a:t>）提出课题</a:t>
          </a:r>
          <a:endParaRPr lang="zh-CN" altLang="en-US" sz="2000" dirty="0"/>
        </a:p>
      </dgm:t>
    </dgm:pt>
    <dgm:pt modelId="{6E0676ED-9872-464C-823F-8D4D4B5DDCC5}" type="parTrans" cxnId="{ADD9D8A2-758A-4105-BF88-27AE85647674}">
      <dgm:prSet/>
      <dgm:spPr/>
      <dgm:t>
        <a:bodyPr/>
        <a:lstStyle/>
        <a:p>
          <a:endParaRPr lang="zh-CN" altLang="en-US" sz="2000"/>
        </a:p>
      </dgm:t>
    </dgm:pt>
    <dgm:pt modelId="{7E8E5638-3AB6-4BFE-A82D-62328ADBEFF5}" type="sibTrans" cxnId="{ADD9D8A2-758A-4105-BF88-27AE85647674}">
      <dgm:prSet/>
      <dgm:spPr/>
      <dgm:t>
        <a:bodyPr/>
        <a:lstStyle/>
        <a:p>
          <a:endParaRPr lang="zh-CN" altLang="en-US" sz="2000"/>
        </a:p>
      </dgm:t>
    </dgm:pt>
    <dgm:pt modelId="{2E455A24-EF1A-40EA-9407-58816FDAD002}">
      <dgm:prSet phldrT="[文本]" custT="1"/>
      <dgm:spPr/>
      <dgm:t>
        <a:bodyPr/>
        <a:lstStyle/>
        <a:p>
          <a:r>
            <a:rPr lang="zh-CN" altLang="en-US" sz="2000" b="1" u="none" dirty="0" smtClean="0">
              <a:latin typeface="微软雅黑" pitchFamily="34" charset="-122"/>
              <a:ea typeface="微软雅黑" pitchFamily="34" charset="-122"/>
            </a:rPr>
            <a:t>（</a:t>
          </a:r>
          <a:r>
            <a:rPr lang="en-US" altLang="zh-CN" sz="2000" b="1" u="none" dirty="0" smtClean="0">
              <a:latin typeface="微软雅黑" pitchFamily="34" charset="-122"/>
              <a:ea typeface="微软雅黑" pitchFamily="34" charset="-122"/>
            </a:rPr>
            <a:t>2</a:t>
          </a:r>
          <a:r>
            <a:rPr lang="zh-CN" altLang="en-US" sz="2000" b="1" u="none" dirty="0" smtClean="0">
              <a:latin typeface="微软雅黑" pitchFamily="34" charset="-122"/>
              <a:ea typeface="微软雅黑" pitchFamily="34" charset="-122"/>
            </a:rPr>
            <a:t>）学生自学</a:t>
          </a:r>
          <a:endParaRPr lang="zh-CN" altLang="en-US" sz="2000" dirty="0"/>
        </a:p>
      </dgm:t>
    </dgm:pt>
    <dgm:pt modelId="{14E3AEF9-3269-4FA2-A56B-949869EF0A5A}" type="parTrans" cxnId="{957A0672-1309-4C39-9148-6046C96A6A41}">
      <dgm:prSet/>
      <dgm:spPr/>
      <dgm:t>
        <a:bodyPr/>
        <a:lstStyle/>
        <a:p>
          <a:endParaRPr lang="zh-CN" altLang="en-US" sz="2000"/>
        </a:p>
      </dgm:t>
    </dgm:pt>
    <dgm:pt modelId="{B2DC2621-DB30-499F-8D0F-048CCF09CE1B}" type="sibTrans" cxnId="{957A0672-1309-4C39-9148-6046C96A6A41}">
      <dgm:prSet/>
      <dgm:spPr/>
      <dgm:t>
        <a:bodyPr/>
        <a:lstStyle/>
        <a:p>
          <a:endParaRPr lang="zh-CN" altLang="en-US" sz="2000"/>
        </a:p>
      </dgm:t>
    </dgm:pt>
    <dgm:pt modelId="{51919D8A-C8D1-4848-A9A6-BF27F44C0A8A}">
      <dgm:prSet phldrT="[文本]" custT="1"/>
      <dgm:spPr/>
      <dgm:t>
        <a:bodyPr/>
        <a:lstStyle/>
        <a:p>
          <a:r>
            <a:rPr lang="zh-CN" altLang="en-US" sz="2000" b="1" u="none" dirty="0" smtClean="0">
              <a:latin typeface="微软雅黑" pitchFamily="34" charset="-122"/>
              <a:ea typeface="微软雅黑" pitchFamily="34" charset="-122"/>
            </a:rPr>
            <a:t>（</a:t>
          </a:r>
          <a:r>
            <a:rPr lang="en-US" altLang="zh-CN" sz="2000" b="1" u="none" dirty="0" smtClean="0">
              <a:latin typeface="微软雅黑" pitchFamily="34" charset="-122"/>
              <a:ea typeface="微软雅黑" pitchFamily="34" charset="-122"/>
            </a:rPr>
            <a:t>3</a:t>
          </a:r>
          <a:r>
            <a:rPr lang="zh-CN" altLang="en-US" sz="2000" b="1" u="none" dirty="0" smtClean="0">
              <a:latin typeface="微软雅黑" pitchFamily="34" charset="-122"/>
              <a:ea typeface="微软雅黑" pitchFamily="34" charset="-122"/>
            </a:rPr>
            <a:t>）答疑解难</a:t>
          </a:r>
          <a:endParaRPr lang="zh-CN" altLang="en-US" sz="2000" dirty="0"/>
        </a:p>
      </dgm:t>
    </dgm:pt>
    <dgm:pt modelId="{FC515B55-FB4C-4F55-A471-B4B20159C067}" type="parTrans" cxnId="{E415EC07-C2CF-4C6D-B515-DB25B7808C2B}">
      <dgm:prSet/>
      <dgm:spPr/>
      <dgm:t>
        <a:bodyPr/>
        <a:lstStyle/>
        <a:p>
          <a:endParaRPr lang="zh-CN" altLang="en-US" sz="2000"/>
        </a:p>
      </dgm:t>
    </dgm:pt>
    <dgm:pt modelId="{D25C270B-94DA-48E1-96A4-44B1FF43BC2C}" type="sibTrans" cxnId="{E415EC07-C2CF-4C6D-B515-DB25B7808C2B}">
      <dgm:prSet/>
      <dgm:spPr/>
      <dgm:t>
        <a:bodyPr/>
        <a:lstStyle/>
        <a:p>
          <a:endParaRPr lang="zh-CN" altLang="en-US" sz="2000"/>
        </a:p>
      </dgm:t>
    </dgm:pt>
    <dgm:pt modelId="{6A32F78E-58AD-4AD4-A557-7E875B08366E}">
      <dgm:prSet phldrT="[文本]" custT="1"/>
      <dgm:spPr/>
      <dgm:t>
        <a:bodyPr/>
        <a:lstStyle/>
        <a:p>
          <a:r>
            <a:rPr lang="zh-CN" altLang="en-US" sz="2000" b="1" u="none" dirty="0" smtClean="0">
              <a:latin typeface="微软雅黑" pitchFamily="34" charset="-122"/>
              <a:ea typeface="微软雅黑" pitchFamily="34" charset="-122"/>
            </a:rPr>
            <a:t>（</a:t>
          </a:r>
          <a:r>
            <a:rPr lang="en-US" altLang="zh-CN" sz="2000" b="1" u="none" dirty="0" smtClean="0">
              <a:latin typeface="微软雅黑" pitchFamily="34" charset="-122"/>
              <a:ea typeface="微软雅黑" pitchFamily="34" charset="-122"/>
            </a:rPr>
            <a:t>4</a:t>
          </a:r>
          <a:r>
            <a:rPr lang="zh-CN" altLang="en-US" sz="2000" b="1" u="none" dirty="0" smtClean="0">
              <a:latin typeface="微软雅黑" pitchFamily="34" charset="-122"/>
              <a:ea typeface="微软雅黑" pitchFamily="34" charset="-122"/>
            </a:rPr>
            <a:t>）整理小结</a:t>
          </a:r>
          <a:endParaRPr lang="zh-CN" altLang="en-US" sz="2000" dirty="0"/>
        </a:p>
      </dgm:t>
    </dgm:pt>
    <dgm:pt modelId="{E0023150-EC0C-45E1-B57D-62B47A564BAF}" type="parTrans" cxnId="{B166312E-03F3-4B01-AF7C-1F6DD8A1037F}">
      <dgm:prSet/>
      <dgm:spPr/>
      <dgm:t>
        <a:bodyPr/>
        <a:lstStyle/>
        <a:p>
          <a:endParaRPr lang="zh-CN" altLang="en-US" sz="2000"/>
        </a:p>
      </dgm:t>
    </dgm:pt>
    <dgm:pt modelId="{83701A9D-936C-41ED-BDDC-A1C5FB27AFFD}" type="sibTrans" cxnId="{B166312E-03F3-4B01-AF7C-1F6DD8A1037F}">
      <dgm:prSet/>
      <dgm:spPr/>
      <dgm:t>
        <a:bodyPr/>
        <a:lstStyle/>
        <a:p>
          <a:endParaRPr lang="zh-CN" altLang="en-US" sz="2000"/>
        </a:p>
      </dgm:t>
    </dgm:pt>
    <dgm:pt modelId="{07A78932-72D7-4825-B1E1-FB8A3307CD57}">
      <dgm:prSet phldrT="[文本]" custT="1"/>
      <dgm:spPr/>
      <dgm:t>
        <a:bodyPr/>
        <a:lstStyle/>
        <a:p>
          <a:r>
            <a:rPr lang="zh-CN" altLang="en-US" sz="2000" b="1" u="none" dirty="0" smtClean="0">
              <a:latin typeface="微软雅黑" pitchFamily="34" charset="-122"/>
              <a:ea typeface="微软雅黑" pitchFamily="34" charset="-122"/>
            </a:rPr>
            <a:t>（</a:t>
          </a:r>
          <a:r>
            <a:rPr lang="en-US" altLang="zh-CN" sz="2000" b="1" u="none" dirty="0" smtClean="0">
              <a:latin typeface="微软雅黑" pitchFamily="34" charset="-122"/>
              <a:ea typeface="微软雅黑" pitchFamily="34" charset="-122"/>
            </a:rPr>
            <a:t>5</a:t>
          </a:r>
          <a:r>
            <a:rPr lang="zh-CN" altLang="en-US" sz="2000" b="1" u="none" dirty="0" smtClean="0">
              <a:latin typeface="微软雅黑" pitchFamily="34" charset="-122"/>
              <a:ea typeface="微软雅黑" pitchFamily="34" charset="-122"/>
            </a:rPr>
            <a:t>）巩固应用</a:t>
          </a:r>
          <a:endParaRPr lang="zh-CN" altLang="en-US" sz="2000" dirty="0"/>
        </a:p>
      </dgm:t>
    </dgm:pt>
    <dgm:pt modelId="{625D646E-1C3C-4F04-996B-FA49E52EFFB5}" type="parTrans" cxnId="{1DE7AF7E-0F7D-47C0-877B-F6F1C3E1DCA2}">
      <dgm:prSet/>
      <dgm:spPr/>
      <dgm:t>
        <a:bodyPr/>
        <a:lstStyle/>
        <a:p>
          <a:endParaRPr lang="zh-CN" altLang="en-US" sz="2000"/>
        </a:p>
      </dgm:t>
    </dgm:pt>
    <dgm:pt modelId="{B1592F51-7475-4516-AF1F-52A8C9629EB4}" type="sibTrans" cxnId="{1DE7AF7E-0F7D-47C0-877B-F6F1C3E1DCA2}">
      <dgm:prSet/>
      <dgm:spPr/>
      <dgm:t>
        <a:bodyPr/>
        <a:lstStyle/>
        <a:p>
          <a:endParaRPr lang="zh-CN" altLang="en-US" sz="2000"/>
        </a:p>
      </dgm:t>
    </dgm:pt>
    <dgm:pt modelId="{60641381-36EB-4922-8CC3-1CF8C71A9056}" type="pres">
      <dgm:prSet presAssocID="{0C90552D-7CB7-4653-AB2E-6545C947DE53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487D2C50-D976-4142-923D-D08877E86182}" type="pres">
      <dgm:prSet presAssocID="{D4A7E493-705D-4D33-B9DB-68467E67D5C2}" presName="node" presStyleLbl="node1" presStyleIdx="0" presStyleCnt="5" custScaleX="149396" custScaleY="159460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B32382E8-C794-4EFC-AB67-CF5C63C1EC1C}" type="pres">
      <dgm:prSet presAssocID="{D4A7E493-705D-4D33-B9DB-68467E67D5C2}" presName="spNode" presStyleCnt="0"/>
      <dgm:spPr/>
    </dgm:pt>
    <dgm:pt modelId="{C426E4F7-39B2-465A-9EC7-6D54E1F661A6}" type="pres">
      <dgm:prSet presAssocID="{7E8E5638-3AB6-4BFE-A82D-62328ADBEFF5}" presName="sibTrans" presStyleLbl="sibTrans1D1" presStyleIdx="0" presStyleCnt="5"/>
      <dgm:spPr/>
      <dgm:t>
        <a:bodyPr/>
        <a:lstStyle/>
        <a:p>
          <a:endParaRPr lang="zh-CN" altLang="en-US"/>
        </a:p>
      </dgm:t>
    </dgm:pt>
    <dgm:pt modelId="{73B75650-FA90-411A-A635-50B829F0E94E}" type="pres">
      <dgm:prSet presAssocID="{2E455A24-EF1A-40EA-9407-58816FDAD002}" presName="node" presStyleLbl="node1" presStyleIdx="1" presStyleCnt="5" custScaleX="141597" custScaleY="144585" custRadScaleRad="98229" custRadScaleInc="14641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4E4BFF44-B237-471B-956B-321839458847}" type="pres">
      <dgm:prSet presAssocID="{2E455A24-EF1A-40EA-9407-58816FDAD002}" presName="spNode" presStyleCnt="0"/>
      <dgm:spPr/>
    </dgm:pt>
    <dgm:pt modelId="{BF5C531B-9637-40DD-BF8B-1DE567A42E34}" type="pres">
      <dgm:prSet presAssocID="{B2DC2621-DB30-499F-8D0F-048CCF09CE1B}" presName="sibTrans" presStyleLbl="sibTrans1D1" presStyleIdx="1" presStyleCnt="5"/>
      <dgm:spPr/>
      <dgm:t>
        <a:bodyPr/>
        <a:lstStyle/>
        <a:p>
          <a:endParaRPr lang="zh-CN" altLang="en-US"/>
        </a:p>
      </dgm:t>
    </dgm:pt>
    <dgm:pt modelId="{D899C08D-D691-43FE-9344-B27596F651EE}" type="pres">
      <dgm:prSet presAssocID="{51919D8A-C8D1-4848-A9A6-BF27F44C0A8A}" presName="node" presStyleLbl="node1" presStyleIdx="2" presStyleCnt="5" custScaleX="131149" custScaleY="128045" custRadScaleRad="101026" custRadScaleInc="-25995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083869EF-4FE4-4147-BD49-E4C4743C938D}" type="pres">
      <dgm:prSet presAssocID="{51919D8A-C8D1-4848-A9A6-BF27F44C0A8A}" presName="spNode" presStyleCnt="0"/>
      <dgm:spPr/>
    </dgm:pt>
    <dgm:pt modelId="{87EC9119-02E5-4DD7-8290-1555522A7493}" type="pres">
      <dgm:prSet presAssocID="{D25C270B-94DA-48E1-96A4-44B1FF43BC2C}" presName="sibTrans" presStyleLbl="sibTrans1D1" presStyleIdx="2" presStyleCnt="5"/>
      <dgm:spPr/>
      <dgm:t>
        <a:bodyPr/>
        <a:lstStyle/>
        <a:p>
          <a:endParaRPr lang="zh-CN" altLang="en-US"/>
        </a:p>
      </dgm:t>
    </dgm:pt>
    <dgm:pt modelId="{894FB091-2CB1-48FC-89D9-B2120D0CA70B}" type="pres">
      <dgm:prSet presAssocID="{6A32F78E-58AD-4AD4-A557-7E875B08366E}" presName="node" presStyleLbl="node1" presStyleIdx="3" presStyleCnt="5" custScaleX="128856" custScaleY="135453" custRadScaleRad="92736" custRadScaleInc="-7261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9A59E69C-A9DA-4AA2-9F5C-EF2122B7BE60}" type="pres">
      <dgm:prSet presAssocID="{6A32F78E-58AD-4AD4-A557-7E875B08366E}" presName="spNode" presStyleCnt="0"/>
      <dgm:spPr/>
    </dgm:pt>
    <dgm:pt modelId="{7AD06761-9408-4CFD-9B6C-6FC157E8645B}" type="pres">
      <dgm:prSet presAssocID="{83701A9D-936C-41ED-BDDC-A1C5FB27AFFD}" presName="sibTrans" presStyleLbl="sibTrans1D1" presStyleIdx="3" presStyleCnt="5"/>
      <dgm:spPr/>
      <dgm:t>
        <a:bodyPr/>
        <a:lstStyle/>
        <a:p>
          <a:endParaRPr lang="zh-CN" altLang="en-US"/>
        </a:p>
      </dgm:t>
    </dgm:pt>
    <dgm:pt modelId="{CAA4FC89-79A9-4769-AB66-B9E504775F3F}" type="pres">
      <dgm:prSet presAssocID="{07A78932-72D7-4825-B1E1-FB8A3307CD57}" presName="node" presStyleLbl="node1" presStyleIdx="4" presStyleCnt="5" custScaleX="129090" custScaleY="143621" custRadScaleRad="98001" custRadScaleInc="-16828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7E19B580-C333-4E77-B2B3-3526A5BD764F}" type="pres">
      <dgm:prSet presAssocID="{07A78932-72D7-4825-B1E1-FB8A3307CD57}" presName="spNode" presStyleCnt="0"/>
      <dgm:spPr/>
    </dgm:pt>
    <dgm:pt modelId="{DD00B67E-B957-4100-A1E3-75194B46765B}" type="pres">
      <dgm:prSet presAssocID="{B1592F51-7475-4516-AF1F-52A8C9629EB4}" presName="sibTrans" presStyleLbl="sibTrans1D1" presStyleIdx="4" presStyleCnt="5"/>
      <dgm:spPr/>
      <dgm:t>
        <a:bodyPr/>
        <a:lstStyle/>
        <a:p>
          <a:endParaRPr lang="zh-CN" altLang="en-US"/>
        </a:p>
      </dgm:t>
    </dgm:pt>
  </dgm:ptLst>
  <dgm:cxnLst>
    <dgm:cxn modelId="{97F78371-819F-4957-BAA2-2765345B19E1}" type="presOf" srcId="{B2DC2621-DB30-499F-8D0F-048CCF09CE1B}" destId="{BF5C531B-9637-40DD-BF8B-1DE567A42E34}" srcOrd="0" destOrd="0" presId="urn:microsoft.com/office/officeart/2005/8/layout/cycle6"/>
    <dgm:cxn modelId="{6F89AA0C-19A6-4B53-A697-4B38B4D4B7FA}" type="presOf" srcId="{2E455A24-EF1A-40EA-9407-58816FDAD002}" destId="{73B75650-FA90-411A-A635-50B829F0E94E}" srcOrd="0" destOrd="0" presId="urn:microsoft.com/office/officeart/2005/8/layout/cycle6"/>
    <dgm:cxn modelId="{AD32E85B-4E14-461A-85EC-B933BEFBBEC9}" type="presOf" srcId="{7E8E5638-3AB6-4BFE-A82D-62328ADBEFF5}" destId="{C426E4F7-39B2-465A-9EC7-6D54E1F661A6}" srcOrd="0" destOrd="0" presId="urn:microsoft.com/office/officeart/2005/8/layout/cycle6"/>
    <dgm:cxn modelId="{0A5C5D62-D11E-4A80-AF6D-F997A04E8797}" type="presOf" srcId="{83701A9D-936C-41ED-BDDC-A1C5FB27AFFD}" destId="{7AD06761-9408-4CFD-9B6C-6FC157E8645B}" srcOrd="0" destOrd="0" presId="urn:microsoft.com/office/officeart/2005/8/layout/cycle6"/>
    <dgm:cxn modelId="{ADD9D8A2-758A-4105-BF88-27AE85647674}" srcId="{0C90552D-7CB7-4653-AB2E-6545C947DE53}" destId="{D4A7E493-705D-4D33-B9DB-68467E67D5C2}" srcOrd="0" destOrd="0" parTransId="{6E0676ED-9872-464C-823F-8D4D4B5DDCC5}" sibTransId="{7E8E5638-3AB6-4BFE-A82D-62328ADBEFF5}"/>
    <dgm:cxn modelId="{3A38BD30-1D38-4640-8EA9-A6BBBD9217A6}" type="presOf" srcId="{D25C270B-94DA-48E1-96A4-44B1FF43BC2C}" destId="{87EC9119-02E5-4DD7-8290-1555522A7493}" srcOrd="0" destOrd="0" presId="urn:microsoft.com/office/officeart/2005/8/layout/cycle6"/>
    <dgm:cxn modelId="{1DE7AF7E-0F7D-47C0-877B-F6F1C3E1DCA2}" srcId="{0C90552D-7CB7-4653-AB2E-6545C947DE53}" destId="{07A78932-72D7-4825-B1E1-FB8A3307CD57}" srcOrd="4" destOrd="0" parTransId="{625D646E-1C3C-4F04-996B-FA49E52EFFB5}" sibTransId="{B1592F51-7475-4516-AF1F-52A8C9629EB4}"/>
    <dgm:cxn modelId="{9CFE2676-39DB-420C-9811-4516A55B795F}" type="presOf" srcId="{B1592F51-7475-4516-AF1F-52A8C9629EB4}" destId="{DD00B67E-B957-4100-A1E3-75194B46765B}" srcOrd="0" destOrd="0" presId="urn:microsoft.com/office/officeart/2005/8/layout/cycle6"/>
    <dgm:cxn modelId="{859A56D2-BE32-4CC8-8F4E-3A5CE620B603}" type="presOf" srcId="{6A32F78E-58AD-4AD4-A557-7E875B08366E}" destId="{894FB091-2CB1-48FC-89D9-B2120D0CA70B}" srcOrd="0" destOrd="0" presId="urn:microsoft.com/office/officeart/2005/8/layout/cycle6"/>
    <dgm:cxn modelId="{4C403886-2EAF-49F8-8203-3A2FC05D3AD9}" type="presOf" srcId="{0C90552D-7CB7-4653-AB2E-6545C947DE53}" destId="{60641381-36EB-4922-8CC3-1CF8C71A9056}" srcOrd="0" destOrd="0" presId="urn:microsoft.com/office/officeart/2005/8/layout/cycle6"/>
    <dgm:cxn modelId="{C87714BC-9130-49F1-BB0C-FE80E56D577F}" type="presOf" srcId="{D4A7E493-705D-4D33-B9DB-68467E67D5C2}" destId="{487D2C50-D976-4142-923D-D08877E86182}" srcOrd="0" destOrd="0" presId="urn:microsoft.com/office/officeart/2005/8/layout/cycle6"/>
    <dgm:cxn modelId="{9A510313-B769-4D55-9A40-2514EAB56E85}" type="presOf" srcId="{07A78932-72D7-4825-B1E1-FB8A3307CD57}" destId="{CAA4FC89-79A9-4769-AB66-B9E504775F3F}" srcOrd="0" destOrd="0" presId="urn:microsoft.com/office/officeart/2005/8/layout/cycle6"/>
    <dgm:cxn modelId="{B166312E-03F3-4B01-AF7C-1F6DD8A1037F}" srcId="{0C90552D-7CB7-4653-AB2E-6545C947DE53}" destId="{6A32F78E-58AD-4AD4-A557-7E875B08366E}" srcOrd="3" destOrd="0" parTransId="{E0023150-EC0C-45E1-B57D-62B47A564BAF}" sibTransId="{83701A9D-936C-41ED-BDDC-A1C5FB27AFFD}"/>
    <dgm:cxn modelId="{E415EC07-C2CF-4C6D-B515-DB25B7808C2B}" srcId="{0C90552D-7CB7-4653-AB2E-6545C947DE53}" destId="{51919D8A-C8D1-4848-A9A6-BF27F44C0A8A}" srcOrd="2" destOrd="0" parTransId="{FC515B55-FB4C-4F55-A471-B4B20159C067}" sibTransId="{D25C270B-94DA-48E1-96A4-44B1FF43BC2C}"/>
    <dgm:cxn modelId="{854EBD6F-99C2-4F0A-9637-DE7D3C71A224}" type="presOf" srcId="{51919D8A-C8D1-4848-A9A6-BF27F44C0A8A}" destId="{D899C08D-D691-43FE-9344-B27596F651EE}" srcOrd="0" destOrd="0" presId="urn:microsoft.com/office/officeart/2005/8/layout/cycle6"/>
    <dgm:cxn modelId="{957A0672-1309-4C39-9148-6046C96A6A41}" srcId="{0C90552D-7CB7-4653-AB2E-6545C947DE53}" destId="{2E455A24-EF1A-40EA-9407-58816FDAD002}" srcOrd="1" destOrd="0" parTransId="{14E3AEF9-3269-4FA2-A56B-949869EF0A5A}" sibTransId="{B2DC2621-DB30-499F-8D0F-048CCF09CE1B}"/>
    <dgm:cxn modelId="{7E0B31D1-55F9-422C-8F52-4C322B262AC6}" type="presParOf" srcId="{60641381-36EB-4922-8CC3-1CF8C71A9056}" destId="{487D2C50-D976-4142-923D-D08877E86182}" srcOrd="0" destOrd="0" presId="urn:microsoft.com/office/officeart/2005/8/layout/cycle6"/>
    <dgm:cxn modelId="{0DEE57DB-913A-4D0B-A562-9EC9543D11ED}" type="presParOf" srcId="{60641381-36EB-4922-8CC3-1CF8C71A9056}" destId="{B32382E8-C794-4EFC-AB67-CF5C63C1EC1C}" srcOrd="1" destOrd="0" presId="urn:microsoft.com/office/officeart/2005/8/layout/cycle6"/>
    <dgm:cxn modelId="{DD72040D-2EB9-4362-838E-8754B48E3755}" type="presParOf" srcId="{60641381-36EB-4922-8CC3-1CF8C71A9056}" destId="{C426E4F7-39B2-465A-9EC7-6D54E1F661A6}" srcOrd="2" destOrd="0" presId="urn:microsoft.com/office/officeart/2005/8/layout/cycle6"/>
    <dgm:cxn modelId="{A6FAB1A2-A162-49D3-BFF9-7E4ECC1AEA9B}" type="presParOf" srcId="{60641381-36EB-4922-8CC3-1CF8C71A9056}" destId="{73B75650-FA90-411A-A635-50B829F0E94E}" srcOrd="3" destOrd="0" presId="urn:microsoft.com/office/officeart/2005/8/layout/cycle6"/>
    <dgm:cxn modelId="{DED21739-881F-4DD6-B20E-F450D32FCADB}" type="presParOf" srcId="{60641381-36EB-4922-8CC3-1CF8C71A9056}" destId="{4E4BFF44-B237-471B-956B-321839458847}" srcOrd="4" destOrd="0" presId="urn:microsoft.com/office/officeart/2005/8/layout/cycle6"/>
    <dgm:cxn modelId="{04ECDC25-140A-4B24-AB88-595C9F7A65C2}" type="presParOf" srcId="{60641381-36EB-4922-8CC3-1CF8C71A9056}" destId="{BF5C531B-9637-40DD-BF8B-1DE567A42E34}" srcOrd="5" destOrd="0" presId="urn:microsoft.com/office/officeart/2005/8/layout/cycle6"/>
    <dgm:cxn modelId="{1D4CE35D-2D09-4640-B1A8-15185D7B4FC7}" type="presParOf" srcId="{60641381-36EB-4922-8CC3-1CF8C71A9056}" destId="{D899C08D-D691-43FE-9344-B27596F651EE}" srcOrd="6" destOrd="0" presId="urn:microsoft.com/office/officeart/2005/8/layout/cycle6"/>
    <dgm:cxn modelId="{44F3B9EE-05E4-4E15-8A09-BB1CA2D143BA}" type="presParOf" srcId="{60641381-36EB-4922-8CC3-1CF8C71A9056}" destId="{083869EF-4FE4-4147-BD49-E4C4743C938D}" srcOrd="7" destOrd="0" presId="urn:microsoft.com/office/officeart/2005/8/layout/cycle6"/>
    <dgm:cxn modelId="{FF221FA6-2CE4-4BE3-BF20-4A6F29293EB0}" type="presParOf" srcId="{60641381-36EB-4922-8CC3-1CF8C71A9056}" destId="{87EC9119-02E5-4DD7-8290-1555522A7493}" srcOrd="8" destOrd="0" presId="urn:microsoft.com/office/officeart/2005/8/layout/cycle6"/>
    <dgm:cxn modelId="{39E2B9A7-6710-417C-B016-F2CF9CCA1F10}" type="presParOf" srcId="{60641381-36EB-4922-8CC3-1CF8C71A9056}" destId="{894FB091-2CB1-48FC-89D9-B2120D0CA70B}" srcOrd="9" destOrd="0" presId="urn:microsoft.com/office/officeart/2005/8/layout/cycle6"/>
    <dgm:cxn modelId="{47AD630B-1C45-4A0A-B54B-E6C9B6D0027B}" type="presParOf" srcId="{60641381-36EB-4922-8CC3-1CF8C71A9056}" destId="{9A59E69C-A9DA-4AA2-9F5C-EF2122B7BE60}" srcOrd="10" destOrd="0" presId="urn:microsoft.com/office/officeart/2005/8/layout/cycle6"/>
    <dgm:cxn modelId="{A88A05AA-D081-428C-B3E5-DBFC23F04DD6}" type="presParOf" srcId="{60641381-36EB-4922-8CC3-1CF8C71A9056}" destId="{7AD06761-9408-4CFD-9B6C-6FC157E8645B}" srcOrd="11" destOrd="0" presId="urn:microsoft.com/office/officeart/2005/8/layout/cycle6"/>
    <dgm:cxn modelId="{4563C77C-4541-4181-8C40-823798961D97}" type="presParOf" srcId="{60641381-36EB-4922-8CC3-1CF8C71A9056}" destId="{CAA4FC89-79A9-4769-AB66-B9E504775F3F}" srcOrd="12" destOrd="0" presId="urn:microsoft.com/office/officeart/2005/8/layout/cycle6"/>
    <dgm:cxn modelId="{DCE9B48F-23AD-4A87-85A8-0D9D7AC36B1D}" type="presParOf" srcId="{60641381-36EB-4922-8CC3-1CF8C71A9056}" destId="{7E19B580-C333-4E77-B2B3-3526A5BD764F}" srcOrd="13" destOrd="0" presId="urn:microsoft.com/office/officeart/2005/8/layout/cycle6"/>
    <dgm:cxn modelId="{1420EC4A-76EF-4A99-BED1-076B18E5F957}" type="presParOf" srcId="{60641381-36EB-4922-8CC3-1CF8C71A9056}" destId="{DD00B67E-B957-4100-A1E3-75194B46765B}" srcOrd="14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xmlns="" relId="rId12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9608843-D305-4E44-856A-4B3D69F53DF4}" type="doc">
      <dgm:prSet loTypeId="urn:microsoft.com/office/officeart/2005/8/layout/vList6" loCatId="list" qsTypeId="urn:microsoft.com/office/officeart/2005/8/quickstyle/simple1#5" qsCatId="simple" csTypeId="urn:microsoft.com/office/officeart/2005/8/colors/accent1_2#5" csCatId="accent1" phldr="1"/>
      <dgm:spPr/>
      <dgm:t>
        <a:bodyPr/>
        <a:lstStyle/>
        <a:p>
          <a:endParaRPr lang="zh-CN" altLang="en-US"/>
        </a:p>
      </dgm:t>
    </dgm:pt>
    <dgm:pt modelId="{2438E855-EB5D-43A0-BF0A-37FAC5C27D4C}">
      <dgm:prSet phldrT="[文本]"/>
      <dgm:spPr/>
      <dgm:t>
        <a:bodyPr/>
        <a:lstStyle/>
        <a:p>
          <a:r>
            <a:rPr lang="en-US" altLang="zh-CN" u="none" dirty="0" smtClean="0">
              <a:solidFill>
                <a:schemeClr val="bg1"/>
              </a:solidFill>
              <a:latin typeface="黑体" pitchFamily="49" charset="-122"/>
              <a:ea typeface="黑体" pitchFamily="49" charset="-122"/>
            </a:rPr>
            <a:t>【</a:t>
          </a:r>
          <a:r>
            <a:rPr lang="zh-CN" altLang="en-US" u="none" dirty="0" smtClean="0">
              <a:solidFill>
                <a:schemeClr val="bg1"/>
              </a:solidFill>
              <a:latin typeface="黑体" pitchFamily="49" charset="-122"/>
              <a:ea typeface="黑体" pitchFamily="49" charset="-122"/>
            </a:rPr>
            <a:t>案例</a:t>
          </a:r>
          <a:r>
            <a:rPr lang="en-US" altLang="zh-CN" u="none" dirty="0" smtClean="0">
              <a:solidFill>
                <a:schemeClr val="bg1"/>
              </a:solidFill>
              <a:latin typeface="黑体" pitchFamily="49" charset="-122"/>
              <a:ea typeface="黑体" pitchFamily="49" charset="-122"/>
            </a:rPr>
            <a:t>14】</a:t>
          </a:r>
          <a:endParaRPr lang="zh-CN" altLang="en-US" dirty="0">
            <a:solidFill>
              <a:schemeClr val="bg1"/>
            </a:solidFill>
          </a:endParaRPr>
        </a:p>
      </dgm:t>
    </dgm:pt>
    <dgm:pt modelId="{A1837849-0AD6-40A1-BF08-EA73741DF48B}" type="parTrans" cxnId="{9DD1C05F-4D87-4226-B0C4-60F00E28CBE5}">
      <dgm:prSet/>
      <dgm:spPr/>
      <dgm:t>
        <a:bodyPr/>
        <a:lstStyle/>
        <a:p>
          <a:endParaRPr lang="zh-CN" altLang="en-US"/>
        </a:p>
      </dgm:t>
    </dgm:pt>
    <dgm:pt modelId="{79D00EE9-31B1-4C50-8368-2A86268B1D33}" type="sibTrans" cxnId="{9DD1C05F-4D87-4226-B0C4-60F00E28CBE5}">
      <dgm:prSet/>
      <dgm:spPr/>
      <dgm:t>
        <a:bodyPr/>
        <a:lstStyle/>
        <a:p>
          <a:endParaRPr lang="zh-CN" altLang="en-US"/>
        </a:p>
      </dgm:t>
    </dgm:pt>
    <dgm:pt modelId="{CF6B82AF-3F9A-442A-B2E8-5656C498056B}">
      <dgm:prSet phldrT="[文本]"/>
      <dgm:spPr/>
      <dgm:t>
        <a:bodyPr/>
        <a:lstStyle/>
        <a:p>
          <a:r>
            <a:rPr lang="zh-CN" altLang="en-US" b="1" u="none" dirty="0" smtClean="0">
              <a:solidFill>
                <a:srgbClr val="000000"/>
              </a:solidFill>
              <a:latin typeface="黑体" pitchFamily="49" charset="-122"/>
              <a:ea typeface="黑体" pitchFamily="49" charset="-122"/>
            </a:rPr>
            <a:t>三角形内角和</a:t>
          </a:r>
          <a:endParaRPr lang="zh-CN" altLang="en-US" dirty="0"/>
        </a:p>
      </dgm:t>
    </dgm:pt>
    <dgm:pt modelId="{EAF5DBCF-B987-421E-B78D-89851D8EDA5E}" type="parTrans" cxnId="{9CCCF9B8-2815-4FD3-93D6-B99DD916CB32}">
      <dgm:prSet/>
      <dgm:spPr/>
      <dgm:t>
        <a:bodyPr/>
        <a:lstStyle/>
        <a:p>
          <a:endParaRPr lang="zh-CN" altLang="en-US"/>
        </a:p>
      </dgm:t>
    </dgm:pt>
    <dgm:pt modelId="{6397A225-BE64-4518-A0B0-DFE4FC4E4864}" type="sibTrans" cxnId="{9CCCF9B8-2815-4FD3-93D6-B99DD916CB32}">
      <dgm:prSet/>
      <dgm:spPr/>
      <dgm:t>
        <a:bodyPr/>
        <a:lstStyle/>
        <a:p>
          <a:endParaRPr lang="zh-CN" altLang="en-US"/>
        </a:p>
      </dgm:t>
    </dgm:pt>
    <dgm:pt modelId="{732A4A7E-AA30-4F2B-BA54-61174C84AB42}">
      <dgm:prSet phldrT="[文本]"/>
      <dgm:spPr/>
      <dgm:t>
        <a:bodyPr/>
        <a:lstStyle/>
        <a:p>
          <a:r>
            <a:rPr lang="en-US" altLang="zh-CN" u="none" dirty="0" smtClean="0">
              <a:solidFill>
                <a:schemeClr val="bg1"/>
              </a:solidFill>
              <a:latin typeface="黑体" pitchFamily="49" charset="-122"/>
              <a:ea typeface="黑体" pitchFamily="49" charset="-122"/>
            </a:rPr>
            <a:t>【</a:t>
          </a:r>
          <a:r>
            <a:rPr lang="zh-CN" altLang="en-US" u="none" dirty="0" smtClean="0">
              <a:solidFill>
                <a:schemeClr val="bg1"/>
              </a:solidFill>
              <a:latin typeface="黑体" pitchFamily="49" charset="-122"/>
              <a:ea typeface="黑体" pitchFamily="49" charset="-122"/>
            </a:rPr>
            <a:t>案例</a:t>
          </a:r>
          <a:r>
            <a:rPr lang="en-US" altLang="zh-CN" u="none" dirty="0" smtClean="0">
              <a:solidFill>
                <a:schemeClr val="bg1"/>
              </a:solidFill>
              <a:latin typeface="黑体" pitchFamily="49" charset="-122"/>
              <a:ea typeface="黑体" pitchFamily="49" charset="-122"/>
            </a:rPr>
            <a:t>15】</a:t>
          </a:r>
          <a:endParaRPr lang="zh-CN" altLang="en-US" dirty="0">
            <a:solidFill>
              <a:schemeClr val="bg1"/>
            </a:solidFill>
          </a:endParaRPr>
        </a:p>
      </dgm:t>
    </dgm:pt>
    <dgm:pt modelId="{AF4AD1FB-2526-4E1A-BEF5-D7CFA4E9C92F}" type="parTrans" cxnId="{229423E6-C001-4273-8231-367CC6595A55}">
      <dgm:prSet/>
      <dgm:spPr/>
      <dgm:t>
        <a:bodyPr/>
        <a:lstStyle/>
        <a:p>
          <a:endParaRPr lang="zh-CN" altLang="en-US"/>
        </a:p>
      </dgm:t>
    </dgm:pt>
    <dgm:pt modelId="{B5D8C0FB-499D-4778-88ED-F88FBDCB0E93}" type="sibTrans" cxnId="{229423E6-C001-4273-8231-367CC6595A55}">
      <dgm:prSet/>
      <dgm:spPr/>
      <dgm:t>
        <a:bodyPr/>
        <a:lstStyle/>
        <a:p>
          <a:endParaRPr lang="zh-CN" altLang="en-US"/>
        </a:p>
      </dgm:t>
    </dgm:pt>
    <dgm:pt modelId="{1C0A5971-2B5F-4D0F-A799-CE3523C167F4}">
      <dgm:prSet phldrT="[文本]"/>
      <dgm:spPr/>
      <dgm:t>
        <a:bodyPr/>
        <a:lstStyle/>
        <a:p>
          <a:r>
            <a:rPr lang="zh-CN" altLang="en-US" b="1" u="none" dirty="0" smtClean="0">
              <a:solidFill>
                <a:srgbClr val="000000"/>
              </a:solidFill>
              <a:latin typeface="黑体" pitchFamily="49" charset="-122"/>
              <a:ea typeface="黑体" pitchFamily="49" charset="-122"/>
            </a:rPr>
            <a:t>体积与容积</a:t>
          </a:r>
          <a:endParaRPr lang="zh-CN" altLang="en-US" dirty="0"/>
        </a:p>
      </dgm:t>
    </dgm:pt>
    <dgm:pt modelId="{671F4227-059B-45E0-B8B8-053859891949}" type="parTrans" cxnId="{CCCCBCA1-CE36-4961-B745-C830C6C149CF}">
      <dgm:prSet/>
      <dgm:spPr/>
      <dgm:t>
        <a:bodyPr/>
        <a:lstStyle/>
        <a:p>
          <a:endParaRPr lang="zh-CN" altLang="en-US"/>
        </a:p>
      </dgm:t>
    </dgm:pt>
    <dgm:pt modelId="{75F95804-9DCF-4B55-BEB1-DDF175D907A2}" type="sibTrans" cxnId="{CCCCBCA1-CE36-4961-B745-C830C6C149CF}">
      <dgm:prSet/>
      <dgm:spPr/>
      <dgm:t>
        <a:bodyPr/>
        <a:lstStyle/>
        <a:p>
          <a:endParaRPr lang="zh-CN" altLang="en-US"/>
        </a:p>
      </dgm:t>
    </dgm:pt>
    <dgm:pt modelId="{464CDE72-915F-4CD3-BC37-14F26BFC0CA7}" type="pres">
      <dgm:prSet presAssocID="{59608843-D305-4E44-856A-4B3D69F53DF4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zh-CN" altLang="en-US"/>
        </a:p>
      </dgm:t>
    </dgm:pt>
    <dgm:pt modelId="{18C0C890-CC45-48F3-AAE4-3067453F32B5}" type="pres">
      <dgm:prSet presAssocID="{2438E855-EB5D-43A0-BF0A-37FAC5C27D4C}" presName="linNode" presStyleCnt="0"/>
      <dgm:spPr/>
    </dgm:pt>
    <dgm:pt modelId="{C2D125D6-15AA-483F-B988-92EDE1E88D25}" type="pres">
      <dgm:prSet presAssocID="{2438E855-EB5D-43A0-BF0A-37FAC5C27D4C}" presName="parentShp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0D93D3FA-E231-452B-8D1E-2A3C1F99A60A}" type="pres">
      <dgm:prSet presAssocID="{2438E855-EB5D-43A0-BF0A-37FAC5C27D4C}" presName="childShp" presStyleLbl="bgAccFollowNode1" presStyleIdx="0" presStyleCnt="2" custLinFactNeighborY="5000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E94C7375-864D-496A-BB2C-C8B542C628CB}" type="pres">
      <dgm:prSet presAssocID="{79D00EE9-31B1-4C50-8368-2A86268B1D33}" presName="spacing" presStyleCnt="0"/>
      <dgm:spPr/>
    </dgm:pt>
    <dgm:pt modelId="{15E263AE-3A37-4FAD-AFEE-2F267855233D}" type="pres">
      <dgm:prSet presAssocID="{732A4A7E-AA30-4F2B-BA54-61174C84AB42}" presName="linNode" presStyleCnt="0"/>
      <dgm:spPr/>
    </dgm:pt>
    <dgm:pt modelId="{67724942-8781-40B9-91B9-987BE7B4A2BB}" type="pres">
      <dgm:prSet presAssocID="{732A4A7E-AA30-4F2B-BA54-61174C84AB42}" presName="parentShp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B6938984-D72A-4960-901D-C3310C7B49BD}" type="pres">
      <dgm:prSet presAssocID="{732A4A7E-AA30-4F2B-BA54-61174C84AB42}" presName="childShp" presStyleLbl="b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980567BD-E44D-42F4-86DC-17DA13E3BC77}" type="presOf" srcId="{732A4A7E-AA30-4F2B-BA54-61174C84AB42}" destId="{67724942-8781-40B9-91B9-987BE7B4A2BB}" srcOrd="0" destOrd="0" presId="urn:microsoft.com/office/officeart/2005/8/layout/vList6"/>
    <dgm:cxn modelId="{1D9044B5-7676-429F-805D-B51C33F5BA7D}" type="presOf" srcId="{1C0A5971-2B5F-4D0F-A799-CE3523C167F4}" destId="{B6938984-D72A-4960-901D-C3310C7B49BD}" srcOrd="0" destOrd="0" presId="urn:microsoft.com/office/officeart/2005/8/layout/vList6"/>
    <dgm:cxn modelId="{8E40B97B-4B76-4004-985E-BD1C031FEBC0}" type="presOf" srcId="{2438E855-EB5D-43A0-BF0A-37FAC5C27D4C}" destId="{C2D125D6-15AA-483F-B988-92EDE1E88D25}" srcOrd="0" destOrd="0" presId="urn:microsoft.com/office/officeart/2005/8/layout/vList6"/>
    <dgm:cxn modelId="{9DD1C05F-4D87-4226-B0C4-60F00E28CBE5}" srcId="{59608843-D305-4E44-856A-4B3D69F53DF4}" destId="{2438E855-EB5D-43A0-BF0A-37FAC5C27D4C}" srcOrd="0" destOrd="0" parTransId="{A1837849-0AD6-40A1-BF08-EA73741DF48B}" sibTransId="{79D00EE9-31B1-4C50-8368-2A86268B1D33}"/>
    <dgm:cxn modelId="{229423E6-C001-4273-8231-367CC6595A55}" srcId="{59608843-D305-4E44-856A-4B3D69F53DF4}" destId="{732A4A7E-AA30-4F2B-BA54-61174C84AB42}" srcOrd="1" destOrd="0" parTransId="{AF4AD1FB-2526-4E1A-BEF5-D7CFA4E9C92F}" sibTransId="{B5D8C0FB-499D-4778-88ED-F88FBDCB0E93}"/>
    <dgm:cxn modelId="{9CCCF9B8-2815-4FD3-93D6-B99DD916CB32}" srcId="{2438E855-EB5D-43A0-BF0A-37FAC5C27D4C}" destId="{CF6B82AF-3F9A-442A-B2E8-5656C498056B}" srcOrd="0" destOrd="0" parTransId="{EAF5DBCF-B987-421E-B78D-89851D8EDA5E}" sibTransId="{6397A225-BE64-4518-A0B0-DFE4FC4E4864}"/>
    <dgm:cxn modelId="{EE296208-C5BF-41D5-BE7F-BDC9FFB41A40}" type="presOf" srcId="{CF6B82AF-3F9A-442A-B2E8-5656C498056B}" destId="{0D93D3FA-E231-452B-8D1E-2A3C1F99A60A}" srcOrd="0" destOrd="0" presId="urn:microsoft.com/office/officeart/2005/8/layout/vList6"/>
    <dgm:cxn modelId="{DAE42347-0436-4160-8897-CEDA240DE566}" type="presOf" srcId="{59608843-D305-4E44-856A-4B3D69F53DF4}" destId="{464CDE72-915F-4CD3-BC37-14F26BFC0CA7}" srcOrd="0" destOrd="0" presId="urn:microsoft.com/office/officeart/2005/8/layout/vList6"/>
    <dgm:cxn modelId="{CCCCBCA1-CE36-4961-B745-C830C6C149CF}" srcId="{732A4A7E-AA30-4F2B-BA54-61174C84AB42}" destId="{1C0A5971-2B5F-4D0F-A799-CE3523C167F4}" srcOrd="0" destOrd="0" parTransId="{671F4227-059B-45E0-B8B8-053859891949}" sibTransId="{75F95804-9DCF-4B55-BEB1-DDF175D907A2}"/>
    <dgm:cxn modelId="{C3011D67-EE8B-44F1-B651-71C3D377318E}" type="presParOf" srcId="{464CDE72-915F-4CD3-BC37-14F26BFC0CA7}" destId="{18C0C890-CC45-48F3-AAE4-3067453F32B5}" srcOrd="0" destOrd="0" presId="urn:microsoft.com/office/officeart/2005/8/layout/vList6"/>
    <dgm:cxn modelId="{08316840-5825-4565-A3F9-FE3BC37CE868}" type="presParOf" srcId="{18C0C890-CC45-48F3-AAE4-3067453F32B5}" destId="{C2D125D6-15AA-483F-B988-92EDE1E88D25}" srcOrd="0" destOrd="0" presId="urn:microsoft.com/office/officeart/2005/8/layout/vList6"/>
    <dgm:cxn modelId="{5439B5FD-AA13-4386-BB60-79C89AAECF5E}" type="presParOf" srcId="{18C0C890-CC45-48F3-AAE4-3067453F32B5}" destId="{0D93D3FA-E231-452B-8D1E-2A3C1F99A60A}" srcOrd="1" destOrd="0" presId="urn:microsoft.com/office/officeart/2005/8/layout/vList6"/>
    <dgm:cxn modelId="{0E6C997F-36A4-4F28-A0A4-17C91AE222C0}" type="presParOf" srcId="{464CDE72-915F-4CD3-BC37-14F26BFC0CA7}" destId="{E94C7375-864D-496A-BB2C-C8B542C628CB}" srcOrd="1" destOrd="0" presId="urn:microsoft.com/office/officeart/2005/8/layout/vList6"/>
    <dgm:cxn modelId="{5C0A013B-14A7-413C-94B4-F1A8C169B682}" type="presParOf" srcId="{464CDE72-915F-4CD3-BC37-14F26BFC0CA7}" destId="{15E263AE-3A37-4FAD-AFEE-2F267855233D}" srcOrd="2" destOrd="0" presId="urn:microsoft.com/office/officeart/2005/8/layout/vList6"/>
    <dgm:cxn modelId="{A8DA3582-4708-434B-946C-5DDAB90AE64B}" type="presParOf" srcId="{15E263AE-3A37-4FAD-AFEE-2F267855233D}" destId="{67724942-8781-40B9-91B9-987BE7B4A2BB}" srcOrd="0" destOrd="0" presId="urn:microsoft.com/office/officeart/2005/8/layout/vList6"/>
    <dgm:cxn modelId="{BEA2F0A4-35AF-4E85-AE11-4A4DA5D7E230}" type="presParOf" srcId="{15E263AE-3A37-4FAD-AFEE-2F267855233D}" destId="{B6938984-D72A-4960-901D-C3310C7B49BD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xmlns="" relId="rId12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A7DE6D70-68A6-4E9A-A8D6-3C0ED2BF12A6}" type="doc">
      <dgm:prSet loTypeId="urn:microsoft.com/office/officeart/2005/8/layout/target3" loCatId="list" qsTypeId="urn:microsoft.com/office/officeart/2005/8/quickstyle/simple1#6" qsCatId="simple" csTypeId="urn:microsoft.com/office/officeart/2005/8/colors/accent1_2#6" csCatId="accent1" phldr="1"/>
      <dgm:spPr/>
      <dgm:t>
        <a:bodyPr/>
        <a:lstStyle/>
        <a:p>
          <a:endParaRPr lang="zh-CN" altLang="en-US"/>
        </a:p>
      </dgm:t>
    </dgm:pt>
    <dgm:pt modelId="{13DBB8AB-4CF5-47FC-82BB-80742DB8927D}">
      <dgm:prSet phldrT="[文本]"/>
      <dgm:spPr/>
      <dgm:t>
        <a:bodyPr/>
        <a:lstStyle/>
        <a:p>
          <a:r>
            <a:rPr lang="en-US" altLang="zh-CN" b="1" u="none" dirty="0" smtClean="0">
              <a:solidFill>
                <a:srgbClr val="FF0000"/>
              </a:solidFill>
              <a:latin typeface="宋体" pitchFamily="2" charset="-122"/>
            </a:rPr>
            <a:t>1.</a:t>
          </a:r>
          <a:r>
            <a:rPr lang="zh-CN" altLang="en-US" b="1" u="none" dirty="0" smtClean="0">
              <a:solidFill>
                <a:srgbClr val="FF0000"/>
              </a:solidFill>
              <a:latin typeface="宋体" pitchFamily="2" charset="-122"/>
            </a:rPr>
            <a:t>实验演示法</a:t>
          </a:r>
          <a:endParaRPr lang="zh-CN" altLang="en-US" dirty="0"/>
        </a:p>
      </dgm:t>
    </dgm:pt>
    <dgm:pt modelId="{4DD0EC59-26C8-4996-9710-9B74B0A0E671}" type="parTrans" cxnId="{FAEA68EF-5AD7-41D5-AE7D-2197EEA4A945}">
      <dgm:prSet/>
      <dgm:spPr/>
      <dgm:t>
        <a:bodyPr/>
        <a:lstStyle/>
        <a:p>
          <a:endParaRPr lang="zh-CN" altLang="en-US"/>
        </a:p>
      </dgm:t>
    </dgm:pt>
    <dgm:pt modelId="{AF248B52-CA55-43B0-B35B-B077103A1135}" type="sibTrans" cxnId="{FAEA68EF-5AD7-41D5-AE7D-2197EEA4A945}">
      <dgm:prSet/>
      <dgm:spPr/>
      <dgm:t>
        <a:bodyPr/>
        <a:lstStyle/>
        <a:p>
          <a:endParaRPr lang="zh-CN" altLang="en-US"/>
        </a:p>
      </dgm:t>
    </dgm:pt>
    <dgm:pt modelId="{E07FDFAF-A7F6-48B2-B2FC-F9C559E2ACFB}">
      <dgm:prSet phldrT="[文本]"/>
      <dgm:spPr/>
      <dgm:t>
        <a:bodyPr/>
        <a:lstStyle/>
        <a:p>
          <a:r>
            <a:rPr lang="en-US" altLang="zh-CN" b="1" u="none" dirty="0" smtClean="0">
              <a:solidFill>
                <a:srgbClr val="FF0000"/>
              </a:solidFill>
              <a:latin typeface="宋体" pitchFamily="2" charset="-122"/>
            </a:rPr>
            <a:t>2.</a:t>
          </a:r>
          <a:r>
            <a:rPr lang="zh-CN" altLang="en-US" b="1" u="none" dirty="0" smtClean="0">
              <a:solidFill>
                <a:srgbClr val="FF0000"/>
              </a:solidFill>
              <a:latin typeface="宋体" pitchFamily="2" charset="-122"/>
            </a:rPr>
            <a:t>情境教学法</a:t>
          </a:r>
          <a:endParaRPr lang="zh-CN" altLang="en-US" dirty="0"/>
        </a:p>
      </dgm:t>
    </dgm:pt>
    <dgm:pt modelId="{A2890F1C-90F2-43E1-954E-43279B30959D}" type="parTrans" cxnId="{773861C2-62F2-45B5-9727-27A55DCC3335}">
      <dgm:prSet/>
      <dgm:spPr/>
      <dgm:t>
        <a:bodyPr/>
        <a:lstStyle/>
        <a:p>
          <a:endParaRPr lang="zh-CN" altLang="en-US"/>
        </a:p>
      </dgm:t>
    </dgm:pt>
    <dgm:pt modelId="{F6FF0EC4-6F59-43A3-9DDE-935F69510377}" type="sibTrans" cxnId="{773861C2-62F2-45B5-9727-27A55DCC3335}">
      <dgm:prSet/>
      <dgm:spPr/>
      <dgm:t>
        <a:bodyPr/>
        <a:lstStyle/>
        <a:p>
          <a:endParaRPr lang="zh-CN" altLang="en-US"/>
        </a:p>
      </dgm:t>
    </dgm:pt>
    <dgm:pt modelId="{2B4D1476-3D05-417B-90F9-5AAD0B14CA15}">
      <dgm:prSet phldrT="[文本]"/>
      <dgm:spPr/>
      <dgm:t>
        <a:bodyPr/>
        <a:lstStyle/>
        <a:p>
          <a:r>
            <a:rPr lang="en-US" altLang="zh-CN" b="1" u="none" dirty="0" smtClean="0">
              <a:solidFill>
                <a:srgbClr val="FF0000"/>
              </a:solidFill>
              <a:latin typeface="宋体" pitchFamily="2" charset="-122"/>
            </a:rPr>
            <a:t>3.</a:t>
          </a:r>
          <a:r>
            <a:rPr lang="zh-CN" altLang="en-US" b="1" u="none" dirty="0" smtClean="0">
              <a:solidFill>
                <a:srgbClr val="FF0000"/>
              </a:solidFill>
              <a:latin typeface="宋体" pitchFamily="2" charset="-122"/>
            </a:rPr>
            <a:t>发现教学法</a:t>
          </a:r>
          <a:endParaRPr lang="zh-CN" altLang="en-US" dirty="0"/>
        </a:p>
      </dgm:t>
    </dgm:pt>
    <dgm:pt modelId="{FA97D432-02E4-406A-A0DA-2F9B6C442443}" type="parTrans" cxnId="{E6265262-0469-4840-92EB-97615BEA0455}">
      <dgm:prSet/>
      <dgm:spPr/>
      <dgm:t>
        <a:bodyPr/>
        <a:lstStyle/>
        <a:p>
          <a:endParaRPr lang="zh-CN" altLang="en-US"/>
        </a:p>
      </dgm:t>
    </dgm:pt>
    <dgm:pt modelId="{DC54A4EB-8843-4023-B284-FCB2B1C4C8BF}" type="sibTrans" cxnId="{E6265262-0469-4840-92EB-97615BEA0455}">
      <dgm:prSet/>
      <dgm:spPr/>
      <dgm:t>
        <a:bodyPr/>
        <a:lstStyle/>
        <a:p>
          <a:endParaRPr lang="zh-CN" altLang="en-US"/>
        </a:p>
      </dgm:t>
    </dgm:pt>
    <dgm:pt modelId="{6903B536-5CDD-4FAC-8884-F83662139518}" type="pres">
      <dgm:prSet presAssocID="{A7DE6D70-68A6-4E9A-A8D6-3C0ED2BF12A6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3AE36ED4-A6D4-45D5-A454-233AF6FB7382}" type="pres">
      <dgm:prSet presAssocID="{13DBB8AB-4CF5-47FC-82BB-80742DB8927D}" presName="circle1" presStyleLbl="node1" presStyleIdx="0" presStyleCnt="3"/>
      <dgm:spPr/>
    </dgm:pt>
    <dgm:pt modelId="{42035DE2-DA55-4EEE-8D6E-129B9A090A85}" type="pres">
      <dgm:prSet presAssocID="{13DBB8AB-4CF5-47FC-82BB-80742DB8927D}" presName="space" presStyleCnt="0"/>
      <dgm:spPr/>
    </dgm:pt>
    <dgm:pt modelId="{0C2B44DD-64C5-413D-8C98-5AEA738A5575}" type="pres">
      <dgm:prSet presAssocID="{13DBB8AB-4CF5-47FC-82BB-80742DB8927D}" presName="rect1" presStyleLbl="alignAcc1" presStyleIdx="0" presStyleCnt="3" custLinFactNeighborY="2703"/>
      <dgm:spPr/>
      <dgm:t>
        <a:bodyPr/>
        <a:lstStyle/>
        <a:p>
          <a:endParaRPr lang="zh-CN" altLang="en-US"/>
        </a:p>
      </dgm:t>
    </dgm:pt>
    <dgm:pt modelId="{1B71110B-3280-47B8-9F8E-D719FCB8026A}" type="pres">
      <dgm:prSet presAssocID="{E07FDFAF-A7F6-48B2-B2FC-F9C559E2ACFB}" presName="vertSpace2" presStyleLbl="node1" presStyleIdx="0" presStyleCnt="3"/>
      <dgm:spPr/>
    </dgm:pt>
    <dgm:pt modelId="{D89CF6E5-EF3E-4D4D-8FC7-9C29D4A0D41B}" type="pres">
      <dgm:prSet presAssocID="{E07FDFAF-A7F6-48B2-B2FC-F9C559E2ACFB}" presName="circle2" presStyleLbl="node1" presStyleIdx="1" presStyleCnt="3"/>
      <dgm:spPr/>
    </dgm:pt>
    <dgm:pt modelId="{B7D7E121-69B9-491C-86D8-2CD6577C3B3F}" type="pres">
      <dgm:prSet presAssocID="{E07FDFAF-A7F6-48B2-B2FC-F9C559E2ACFB}" presName="rect2" presStyleLbl="alignAcc1" presStyleIdx="1" presStyleCnt="3"/>
      <dgm:spPr/>
      <dgm:t>
        <a:bodyPr/>
        <a:lstStyle/>
        <a:p>
          <a:endParaRPr lang="zh-CN" altLang="en-US"/>
        </a:p>
      </dgm:t>
    </dgm:pt>
    <dgm:pt modelId="{53D7CAE4-172E-411B-B532-940C8A51DAD4}" type="pres">
      <dgm:prSet presAssocID="{2B4D1476-3D05-417B-90F9-5AAD0B14CA15}" presName="vertSpace3" presStyleLbl="node1" presStyleIdx="1" presStyleCnt="3"/>
      <dgm:spPr/>
    </dgm:pt>
    <dgm:pt modelId="{5A11686F-AFF1-4421-BBB0-6D60DF1C04B9}" type="pres">
      <dgm:prSet presAssocID="{2B4D1476-3D05-417B-90F9-5AAD0B14CA15}" presName="circle3" presStyleLbl="node1" presStyleIdx="2" presStyleCnt="3"/>
      <dgm:spPr/>
    </dgm:pt>
    <dgm:pt modelId="{D52ED413-CA55-4977-AD68-C31F28396352}" type="pres">
      <dgm:prSet presAssocID="{2B4D1476-3D05-417B-90F9-5AAD0B14CA15}" presName="rect3" presStyleLbl="alignAcc1" presStyleIdx="2" presStyleCnt="3"/>
      <dgm:spPr/>
      <dgm:t>
        <a:bodyPr/>
        <a:lstStyle/>
        <a:p>
          <a:endParaRPr lang="zh-CN" altLang="en-US"/>
        </a:p>
      </dgm:t>
    </dgm:pt>
    <dgm:pt modelId="{C9930622-CF2B-41A8-ABFC-636F58F5BB6A}" type="pres">
      <dgm:prSet presAssocID="{13DBB8AB-4CF5-47FC-82BB-80742DB8927D}" presName="rect1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6653B1E4-CA89-4195-ABB2-7CC216F46F15}" type="pres">
      <dgm:prSet presAssocID="{E07FDFAF-A7F6-48B2-B2FC-F9C559E2ACFB}" presName="rect2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1B6CB2BA-5A4E-4884-BAEF-6ED7CA1999D3}" type="pres">
      <dgm:prSet presAssocID="{2B4D1476-3D05-417B-90F9-5AAD0B14CA15}" presName="rect3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FAEA68EF-5AD7-41D5-AE7D-2197EEA4A945}" srcId="{A7DE6D70-68A6-4E9A-A8D6-3C0ED2BF12A6}" destId="{13DBB8AB-4CF5-47FC-82BB-80742DB8927D}" srcOrd="0" destOrd="0" parTransId="{4DD0EC59-26C8-4996-9710-9B74B0A0E671}" sibTransId="{AF248B52-CA55-43B0-B35B-B077103A1135}"/>
    <dgm:cxn modelId="{80C131B6-238E-48CC-AA5A-7C84F65B21CE}" type="presOf" srcId="{A7DE6D70-68A6-4E9A-A8D6-3C0ED2BF12A6}" destId="{6903B536-5CDD-4FAC-8884-F83662139518}" srcOrd="0" destOrd="0" presId="urn:microsoft.com/office/officeart/2005/8/layout/target3"/>
    <dgm:cxn modelId="{91C08989-7925-4AC8-9A35-EC805270CAD7}" type="presOf" srcId="{13DBB8AB-4CF5-47FC-82BB-80742DB8927D}" destId="{0C2B44DD-64C5-413D-8C98-5AEA738A5575}" srcOrd="0" destOrd="0" presId="urn:microsoft.com/office/officeart/2005/8/layout/target3"/>
    <dgm:cxn modelId="{0A28A870-C2F7-4D12-9973-3926D37C3093}" type="presOf" srcId="{E07FDFAF-A7F6-48B2-B2FC-F9C559E2ACFB}" destId="{6653B1E4-CA89-4195-ABB2-7CC216F46F15}" srcOrd="1" destOrd="0" presId="urn:microsoft.com/office/officeart/2005/8/layout/target3"/>
    <dgm:cxn modelId="{D8C0A237-BED5-4D27-B6D9-C0E44F72D19D}" type="presOf" srcId="{2B4D1476-3D05-417B-90F9-5AAD0B14CA15}" destId="{1B6CB2BA-5A4E-4884-BAEF-6ED7CA1999D3}" srcOrd="1" destOrd="0" presId="urn:microsoft.com/office/officeart/2005/8/layout/target3"/>
    <dgm:cxn modelId="{D8933773-79A1-47D8-AE99-5B169D4D692B}" type="presOf" srcId="{13DBB8AB-4CF5-47FC-82BB-80742DB8927D}" destId="{C9930622-CF2B-41A8-ABFC-636F58F5BB6A}" srcOrd="1" destOrd="0" presId="urn:microsoft.com/office/officeart/2005/8/layout/target3"/>
    <dgm:cxn modelId="{05AA029F-DE8B-4ACA-91F0-50C8679D9CF3}" type="presOf" srcId="{2B4D1476-3D05-417B-90F9-5AAD0B14CA15}" destId="{D52ED413-CA55-4977-AD68-C31F28396352}" srcOrd="0" destOrd="0" presId="urn:microsoft.com/office/officeart/2005/8/layout/target3"/>
    <dgm:cxn modelId="{773861C2-62F2-45B5-9727-27A55DCC3335}" srcId="{A7DE6D70-68A6-4E9A-A8D6-3C0ED2BF12A6}" destId="{E07FDFAF-A7F6-48B2-B2FC-F9C559E2ACFB}" srcOrd="1" destOrd="0" parTransId="{A2890F1C-90F2-43E1-954E-43279B30959D}" sibTransId="{F6FF0EC4-6F59-43A3-9DDE-935F69510377}"/>
    <dgm:cxn modelId="{616425CE-A445-4A47-B4D3-C8CD957EB691}" type="presOf" srcId="{E07FDFAF-A7F6-48B2-B2FC-F9C559E2ACFB}" destId="{B7D7E121-69B9-491C-86D8-2CD6577C3B3F}" srcOrd="0" destOrd="0" presId="urn:microsoft.com/office/officeart/2005/8/layout/target3"/>
    <dgm:cxn modelId="{E6265262-0469-4840-92EB-97615BEA0455}" srcId="{A7DE6D70-68A6-4E9A-A8D6-3C0ED2BF12A6}" destId="{2B4D1476-3D05-417B-90F9-5AAD0B14CA15}" srcOrd="2" destOrd="0" parTransId="{FA97D432-02E4-406A-A0DA-2F9B6C442443}" sibTransId="{DC54A4EB-8843-4023-B284-FCB2B1C4C8BF}"/>
    <dgm:cxn modelId="{BA2CB01A-930A-4CA1-9381-F91971EB1914}" type="presParOf" srcId="{6903B536-5CDD-4FAC-8884-F83662139518}" destId="{3AE36ED4-A6D4-45D5-A454-233AF6FB7382}" srcOrd="0" destOrd="0" presId="urn:microsoft.com/office/officeart/2005/8/layout/target3"/>
    <dgm:cxn modelId="{07709C3F-23A8-4AB6-83AB-91F1E072E9B9}" type="presParOf" srcId="{6903B536-5CDD-4FAC-8884-F83662139518}" destId="{42035DE2-DA55-4EEE-8D6E-129B9A090A85}" srcOrd="1" destOrd="0" presId="urn:microsoft.com/office/officeart/2005/8/layout/target3"/>
    <dgm:cxn modelId="{9466CFB0-1EFA-4B70-8BED-8A5A4BFDE4E0}" type="presParOf" srcId="{6903B536-5CDD-4FAC-8884-F83662139518}" destId="{0C2B44DD-64C5-413D-8C98-5AEA738A5575}" srcOrd="2" destOrd="0" presId="urn:microsoft.com/office/officeart/2005/8/layout/target3"/>
    <dgm:cxn modelId="{8B362061-6692-4E4F-9CFE-ACFD7761C14A}" type="presParOf" srcId="{6903B536-5CDD-4FAC-8884-F83662139518}" destId="{1B71110B-3280-47B8-9F8E-D719FCB8026A}" srcOrd="3" destOrd="0" presId="urn:microsoft.com/office/officeart/2005/8/layout/target3"/>
    <dgm:cxn modelId="{29E6386F-15B6-4575-B0D4-B3C8F255A366}" type="presParOf" srcId="{6903B536-5CDD-4FAC-8884-F83662139518}" destId="{D89CF6E5-EF3E-4D4D-8FC7-9C29D4A0D41B}" srcOrd="4" destOrd="0" presId="urn:microsoft.com/office/officeart/2005/8/layout/target3"/>
    <dgm:cxn modelId="{B97E553A-EDF3-4B1E-B71B-F40E515AC4D8}" type="presParOf" srcId="{6903B536-5CDD-4FAC-8884-F83662139518}" destId="{B7D7E121-69B9-491C-86D8-2CD6577C3B3F}" srcOrd="5" destOrd="0" presId="urn:microsoft.com/office/officeart/2005/8/layout/target3"/>
    <dgm:cxn modelId="{6C954A06-5DE0-4673-BEFC-7890816FA5DA}" type="presParOf" srcId="{6903B536-5CDD-4FAC-8884-F83662139518}" destId="{53D7CAE4-172E-411B-B532-940C8A51DAD4}" srcOrd="6" destOrd="0" presId="urn:microsoft.com/office/officeart/2005/8/layout/target3"/>
    <dgm:cxn modelId="{B0FC5DE5-CD22-4ECE-84C2-D514972F72F6}" type="presParOf" srcId="{6903B536-5CDD-4FAC-8884-F83662139518}" destId="{5A11686F-AFF1-4421-BBB0-6D60DF1C04B9}" srcOrd="7" destOrd="0" presId="urn:microsoft.com/office/officeart/2005/8/layout/target3"/>
    <dgm:cxn modelId="{D1EEBF69-66BC-46B5-A02D-FE7E97EAD13A}" type="presParOf" srcId="{6903B536-5CDD-4FAC-8884-F83662139518}" destId="{D52ED413-CA55-4977-AD68-C31F28396352}" srcOrd="8" destOrd="0" presId="urn:microsoft.com/office/officeart/2005/8/layout/target3"/>
    <dgm:cxn modelId="{4E67EDF1-86B8-42DE-829F-7D4C9836199F}" type="presParOf" srcId="{6903B536-5CDD-4FAC-8884-F83662139518}" destId="{C9930622-CF2B-41A8-ABFC-636F58F5BB6A}" srcOrd="9" destOrd="0" presId="urn:microsoft.com/office/officeart/2005/8/layout/target3"/>
    <dgm:cxn modelId="{59B04976-1808-480A-9532-58F8C7F9FBA8}" type="presParOf" srcId="{6903B536-5CDD-4FAC-8884-F83662139518}" destId="{6653B1E4-CA89-4195-ABB2-7CC216F46F15}" srcOrd="10" destOrd="0" presId="urn:microsoft.com/office/officeart/2005/8/layout/target3"/>
    <dgm:cxn modelId="{6BCDD19E-23D5-4A9E-9739-B82C43D60002}" type="presParOf" srcId="{6903B536-5CDD-4FAC-8884-F83662139518}" destId="{1B6CB2BA-5A4E-4884-BAEF-6ED7CA1999D3}" srcOrd="11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xmlns="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CircleRelationship">
  <dgm:title val=""/>
  <dgm:desc val=""/>
  <dgm:catLst>
    <dgm:cat type="relationship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clrData>
  <dgm:layoutNode name="Name0">
    <dgm:varLst>
      <dgm:chMax val="1"/>
      <dgm:chPref val="1"/>
    </dgm:varLst>
    <dgm:shape xmlns:r="http://schemas.openxmlformats.org/officeDocument/2006/relationships" r:blip="">
      <dgm:adjLst/>
    </dgm:shape>
    <dgm:choose name="Name1">
      <dgm:if name="Name2" axis="ch ch" ptType="node node" func="cnt" op="equ" val="0">
        <dgm:alg type="composite">
          <dgm:param type="ar" val="0.98"/>
        </dgm:alg>
        <dgm:constrLst>
          <dgm:constr type="primFontSz" for="des" ptType="node" op="equ" val="65"/>
          <dgm:constr type="l" for="ch" forName="Parent" refType="w" fact="0"/>
          <dgm:constr type="t" for="ch" forName="Parent" refType="h" fact="0.039"/>
          <dgm:constr type="w" for="ch" forName="Parent" refType="w" fact="0.8734"/>
          <dgm:constr type="h" for="ch" forName="Parent" refType="h" fact="0.856"/>
          <dgm:constr type="l" for="ch" forName="Accent1" refType="w" fact="0.4984"/>
          <dgm:constr type="t" for="ch" forName="Accent1" refType="h" fact="0"/>
          <dgm:constr type="w" for="ch" forName="Accent1" refType="w" fact="0.0972"/>
          <dgm:constr type="h" for="ch" forName="Accent1" refType="h" fact="0.0952"/>
          <dgm:constr type="l" for="ch" forName="Accent2" refType="w" fact="0.2684"/>
          <dgm:constr type="t" for="ch" forName="Accent2" refType="h" fact="0.8314"/>
          <dgm:constr type="w" for="ch" forName="Accent2" refType="w" fact="0.0704"/>
          <dgm:constr type="h" for="ch" forName="Accent2" refType="h" fact="0.069"/>
          <dgm:constr type="l" for="ch" forName="Accent3" refType="w" fact="0.9296"/>
          <dgm:constr type="t" for="ch" forName="Accent3" refType="h" fact="0.3864"/>
          <dgm:constr type="w" for="ch" forName="Accent3" refType="w" fact="0.0704"/>
          <dgm:constr type="h" for="ch" forName="Accent3" refType="h" fact="0.069"/>
          <dgm:constr type="l" for="ch" forName="Accent4" refType="w" fact="0.5931"/>
          <dgm:constr type="t" for="ch" forName="Accent4" refType="h" fact="0.9048"/>
          <dgm:constr type="w" for="ch" forName="Accent4" refType="w" fact="0.0972"/>
          <dgm:constr type="h" for="ch" forName="Accent4" refType="h" fact="0.0952"/>
          <dgm:constr type="l" for="ch" forName="Accent5" refType="w" fact="0.2883"/>
          <dgm:constr type="t" for="ch" forName="Accent5" refType="h" fact="0.1353"/>
          <dgm:constr type="w" for="ch" forName="Accent5" refType="w" fact="0.0704"/>
          <dgm:constr type="h" for="ch" forName="Accent5" refType="h" fact="0.069"/>
          <dgm:constr type="l" for="ch" forName="Accent6" refType="w" fact="0.0666"/>
          <dgm:constr type="t" for="ch" forName="Accent6" refType="h" fact="0.53"/>
          <dgm:constr type="w" for="ch" forName="Accent6" refType="w" fact="0.0704"/>
          <dgm:constr type="h" for="ch" forName="Accent6" refType="h" fact="0.069"/>
        </dgm:constrLst>
      </dgm:if>
      <dgm:if name="Name3" axis="ch ch" ptType="node node" func="cnt" op="equ" val="1">
        <dgm:alg type="composite">
          <dgm:param type="ar" val="1.2476"/>
        </dgm:alg>
        <dgm:constrLst>
          <dgm:constr type="primFontSz" for="des" ptType="node" op="equ" val="65"/>
          <dgm:constr type="l" for="ch" forName="Parent" refType="w" fact="0.2145"/>
          <dgm:constr type="t" for="ch" forName="Parent" refType="h" fact="0.039"/>
          <dgm:constr type="w" for="ch" forName="Parent" refType="w" fact="0.6861"/>
          <dgm:constr type="h" for="ch" forName="Parent" refType="h" fact="0.856"/>
          <dgm:constr type="l" for="ch" forName="Accent8" refType="w" fact="0.0262"/>
          <dgm:constr type="t" for="ch" forName="Accent8" refType="h" fact="0.6434"/>
          <dgm:constr type="w" for="ch" forName="Accent8" refType="w" fact="0.138"/>
          <dgm:constr type="h" for="ch" forName="Accent8" refType="h" fact="0.1721"/>
          <dgm:constr type="l" for="ch" forName="Accent1" refType="w" fact="0.6059"/>
          <dgm:constr type="t" for="ch" forName="Accent1" refType="h" fact="0"/>
          <dgm:constr type="w" for="ch" forName="Accent1" refType="w" fact="0.0763"/>
          <dgm:constr type="h" for="ch" forName="Accent1" refType="h" fact="0.0952"/>
          <dgm:constr type="l" for="ch" forName="Accent2" refType="w" fact="0.4253"/>
          <dgm:constr type="t" for="ch" forName="Accent2" refType="h" fact="0.8314"/>
          <dgm:constr type="w" for="ch" forName="Accent2" refType="w" fact="0.0553"/>
          <dgm:constr type="h" for="ch" forName="Accent2" refType="h" fact="0.069"/>
          <dgm:constr type="l" for="ch" forName="Accent3" refType="w" fact="0.9447"/>
          <dgm:constr type="t" for="ch" forName="Accent3" refType="h" fact="0.3864"/>
          <dgm:constr type="w" for="ch" forName="Accent3" refType="w" fact="0.0553"/>
          <dgm:constr type="h" for="ch" forName="Accent3" refType="h" fact="0.069"/>
          <dgm:constr type="l" for="ch" forName="Child1" refType="w" fact="0"/>
          <dgm:constr type="t" for="ch" forName="Child1" refType="h" fact="0.1935"/>
          <dgm:constr type="w" for="ch" forName="Child1" refType="w" fact="0.2789"/>
          <dgm:constr type="h" for="ch" forName="Child1" refType="h" fact="0.3479"/>
          <dgm:constr type="l" for="ch" forName="Accent4" refType="w" fact="0.6803"/>
          <dgm:constr type="t" for="ch" forName="Accent4" refType="h" fact="0.9048"/>
          <dgm:constr type="w" for="ch" forName="Accent4" refType="w" fact="0.0763"/>
          <dgm:constr type="h" for="ch" forName="Accent4" refType="h" fact="0.0952"/>
          <dgm:constr type="l" for="ch" forName="Accent7" refType="w" fact="0.5287"/>
          <dgm:constr type="t" for="ch" forName="Accent7" refType="h" fact="0.1383"/>
          <dgm:constr type="w" for="ch" forName="Accent7" refType="w" fact="0.0763"/>
          <dgm:constr type="h" for="ch" forName="Accent7" refType="h" fact="0.0952"/>
          <dgm:constr type="l" for="ch" forName="Accent5" refType="w" fact="0.4409"/>
          <dgm:constr type="t" for="ch" forName="Accent5" refType="h" fact="0.1353"/>
          <dgm:constr type="w" for="ch" forName="Accent5" refType="w" fact="0.0553"/>
          <dgm:constr type="h" for="ch" forName="Accent5" refType="h" fact="0.069"/>
          <dgm:constr type="l" for="ch" forName="Accent6" refType="w" fact="0.2668"/>
          <dgm:constr type="t" for="ch" forName="Accent6" refType="h" fact="0.53"/>
          <dgm:constr type="w" for="ch" forName="Accent6" refType="w" fact="0.0553"/>
          <dgm:constr type="h" for="ch" forName="Accent6" refType="h" fact="0.069"/>
        </dgm:constrLst>
      </dgm:if>
      <dgm:if name="Name4" axis="ch ch" ptType="node node" func="cnt" op="equ" val="2">
        <dgm:alg type="composite">
          <dgm:param type="ar" val="1.592"/>
        </dgm:alg>
        <dgm:constrLst>
          <dgm:constr type="primFontSz" for="des" ptType="node" op="equ" val="65"/>
          <dgm:constr type="l" for="ch" forName="Parent" refType="w" fact="0.1886"/>
          <dgm:constr type="t" for="ch" forName="Parent" refType="h" fact="0.039"/>
          <dgm:constr type="w" for="ch" forName="Parent" refType="w" fact="0.5377"/>
          <dgm:constr type="h" for="ch" forName="Parent" refType="h" fact="0.856"/>
          <dgm:constr type="l" for="ch" forName="Accent8" refType="w" fact="0.0411"/>
          <dgm:constr type="t" for="ch" forName="Accent8" refType="h" fact="0.6434"/>
          <dgm:constr type="w" for="ch" forName="Accent8" refType="w" fact="0.1081"/>
          <dgm:constr type="h" for="ch" forName="Accent8" refType="h" fact="0.1721"/>
          <dgm:constr type="l" for="ch" forName="Accent1" refType="w" fact="0.4954"/>
          <dgm:constr type="t" for="ch" forName="Accent1" refType="h" fact="0"/>
          <dgm:constr type="w" for="ch" forName="Accent1" refType="w" fact="0.0598"/>
          <dgm:constr type="h" for="ch" forName="Accent1" refType="h" fact="0.0952"/>
          <dgm:constr type="l" for="ch" forName="Accent2" refType="w" fact="0.3538"/>
          <dgm:constr type="t" for="ch" forName="Accent2" refType="h" fact="0.8314"/>
          <dgm:constr type="w" for="ch" forName="Accent2" refType="w" fact="0.0433"/>
          <dgm:constr type="h" for="ch" forName="Accent2" refType="h" fact="0.069"/>
          <dgm:constr type="l" for="ch" forName="Accent3" refType="w" fact="0.7609"/>
          <dgm:constr type="t" for="ch" forName="Accent3" refType="h" fact="0.3864"/>
          <dgm:constr type="w" for="ch" forName="Accent3" refType="w" fact="0.0433"/>
          <dgm:constr type="h" for="ch" forName="Accent3" refType="h" fact="0.069"/>
          <dgm:constr type="l" for="ch" forName="Accent9" refType="w" fact="0.6839"/>
          <dgm:constr type="t" for="ch" forName="Accent9" refType="h" fact="0.27"/>
          <dgm:constr type="w" for="ch" forName="Accent9" refType="w" fact="0.0598"/>
          <dgm:constr type="h" for="ch" forName="Accent9" refType="h" fact="0.0952"/>
          <dgm:constr type="l" for="ch" forName="Child1" refType="w" fact="0.0206"/>
          <dgm:constr type="t" for="ch" forName="Child1" refType="h" fact="0.1935"/>
          <dgm:constr type="w" for="ch" forName="Child1" refType="w" fact="0.2186"/>
          <dgm:constr type="h" for="ch" forName="Child1" refType="h" fact="0.3479"/>
          <dgm:constr type="l" for="ch" forName="Child2" refType="w" fact="0.7814"/>
          <dgm:constr type="t" for="ch" forName="Child2" refType="h" fact="0.0298"/>
          <dgm:constr type="w" for="ch" forName="Child2" refType="w" fact="0.2186"/>
          <dgm:constr type="h" for="ch" forName="Child2" refType="h" fact="0.3479"/>
          <dgm:constr type="l" for="ch" forName="Accent10" refType="w" fact="0"/>
          <dgm:constr type="t" for="ch" forName="Accent10" refType="h" fact="0.8482"/>
          <dgm:constr type="w" for="ch" forName="Accent10" refType="w" fact="0.0433"/>
          <dgm:constr type="h" for="ch" forName="Accent10" refType="h" fact="0.069"/>
          <dgm:constr type="l" for="ch" forName="Accent11" refType="w" fact="0.4318"/>
          <dgm:constr type="t" for="ch" forName="Accent11" refType="h" fact="0.75"/>
          <dgm:constr type="w" for="ch" forName="Accent11" refType="w" fact="0.0433"/>
          <dgm:constr type="h" for="ch" forName="Accent11" refType="h" fact="0.069"/>
          <dgm:constr type="l" for="ch" forName="Accent7" refType="w" fact="0.4349"/>
          <dgm:constr type="t" for="ch" forName="Accent7" refType="h" fact="0.1383"/>
          <dgm:constr type="w" for="ch" forName="Accent7" refType="w" fact="0.0598"/>
          <dgm:constr type="h" for="ch" forName="Accent7" refType="h" fact="0.0952"/>
          <dgm:constr type="l" for="ch" forName="Accent5" refType="w" fact="0.3661"/>
          <dgm:constr type="t" for="ch" forName="Accent5" refType="h" fact="0.1353"/>
          <dgm:constr type="w" for="ch" forName="Accent5" refType="w" fact="0.0433"/>
          <dgm:constr type="h" for="ch" forName="Accent5" refType="h" fact="0.069"/>
          <dgm:constr type="l" for="ch" forName="Accent6" refType="w" fact="0.2296"/>
          <dgm:constr type="t" for="ch" forName="Accent6" refType="h" fact="0.53"/>
          <dgm:constr type="w" for="ch" forName="Accent6" refType="w" fact="0.0433"/>
          <dgm:constr type="h" for="ch" forName="Accent6" refType="h" fact="0.069"/>
          <dgm:constr type="l" for="ch" forName="Accent4" refType="w" fact="0.5537"/>
          <dgm:constr type="t" for="ch" forName="Accent4" refType="h" fact="0.9048"/>
          <dgm:constr type="w" for="ch" forName="Accent4" refType="w" fact="0.0598"/>
          <dgm:constr type="h" for="ch" forName="Accent4" refType="h" fact="0.0952"/>
        </dgm:constrLst>
      </dgm:if>
      <dgm:if name="Name5" axis="ch ch" ptType="node node" func="cnt" op="equ" val="3">
        <dgm:alg type="composite">
          <dgm:param type="ar" val="1.755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9"/>
          <dgm:constr type="w" for="ch" forName="Parent" refType="w" fact="0.4875"/>
          <dgm:constr type="h" for="ch" forName="Parent" refType="h" fact="0.856"/>
          <dgm:constr type="l" for="ch" forName="Accent8" refType="w" fact="0.0373"/>
          <dgm:constr type="t" for="ch" forName="Accent8" refType="h" fact="0.6434"/>
          <dgm:constr type="w" for="ch" forName="Accent8" refType="w" fact="0.098"/>
          <dgm:constr type="h" for="ch" forName="Accent8" refType="h" fact="0.1721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952"/>
          <dgm:constr type="l" for="ch" forName="Accent2" refType="w" fact="0.3209"/>
          <dgm:constr type="t" for="ch" forName="Accent2" refType="h" fact="0.8314"/>
          <dgm:constr type="w" for="ch" forName="Accent2" refType="w" fact="0.0393"/>
          <dgm:constr type="h" for="ch" forName="Accent2" refType="h" fact="0.069"/>
          <dgm:constr type="l" for="ch" forName="Accent3" refType="w" fact="0.6899"/>
          <dgm:constr type="t" for="ch" forName="Accent3" refType="h" fact="0.3864"/>
          <dgm:constr type="w" for="ch" forName="Accent3" refType="w" fact="0.0393"/>
          <dgm:constr type="h" for="ch" forName="Accent3" refType="h" fact="0.069"/>
          <dgm:constr type="l" for="ch" forName="Accent9" refType="w" fact="0.6201"/>
          <dgm:constr type="t" for="ch" forName="Accent9" refType="h" fact="0.27"/>
          <dgm:constr type="w" for="ch" forName="Accent9" refType="w" fact="0.0542"/>
          <dgm:constr type="h" for="ch" forName="Accent9" refType="h" fact="0.0952"/>
          <dgm:constr type="l" for="ch" forName="Child1" refType="w" fact="0.0186"/>
          <dgm:constr type="t" for="ch" forName="Child1" refType="h" fact="0.1935"/>
          <dgm:constr type="w" for="ch" forName="Child1" refType="w" fact="0.1982"/>
          <dgm:constr type="h" for="ch" forName="Child1" refType="h" fact="0.3479"/>
          <dgm:constr type="l" for="ch" forName="Child2" refType="w" fact="0.7086"/>
          <dgm:constr type="t" for="ch" forName="Child2" refType="h" fact="0.0298"/>
          <dgm:constr type="w" for="ch" forName="Child2" refType="w" fact="0.1982"/>
          <dgm:constr type="h" for="ch" forName="Child2" refType="h" fact="0.3479"/>
          <dgm:constr type="l" for="ch" forName="Child3" refType="w" fact="0.8018"/>
          <dgm:constr type="t" for="ch" forName="Child3" refType="h" fact="0.6312"/>
          <dgm:constr type="w" for="ch" forName="Child3" refType="w" fact="0.1982"/>
          <dgm:constr type="h" for="ch" forName="Child3" refType="h" fact="0.3479"/>
          <dgm:constr type="l" for="ch" forName="Accent12" refType="w" fact="0.7459"/>
          <dgm:constr type="t" for="ch" forName="Accent12" refType="h" fact="0.619"/>
          <dgm:constr type="w" for="ch" forName="Accent12" refType="w" fact="0.0393"/>
          <dgm:constr type="h" for="ch" forName="Accent12" refType="h" fact="0.069"/>
          <dgm:constr type="l" for="ch" forName="Accent4" refType="w" fact="0.5021"/>
          <dgm:constr type="t" for="ch" forName="Accent4" refType="h" fact="0.9048"/>
          <dgm:constr type="w" for="ch" forName="Accent4" refType="w" fact="0.0542"/>
          <dgm:constr type="h" for="ch" forName="Accent4" refType="h" fact="0.0952"/>
          <dgm:constr type="l" for="ch" forName="Accent10" refType="w" fact="0"/>
          <dgm:constr type="t" for="ch" forName="Accent10" refType="h" fact="0.8482"/>
          <dgm:constr type="w" for="ch" forName="Accent10" refType="w" fact="0.0393"/>
          <dgm:constr type="h" for="ch" forName="Accent10" refType="h" fact="0.069"/>
          <dgm:constr type="l" for="ch" forName="Accent11" refType="w" fact="0.3916"/>
          <dgm:constr type="t" for="ch" forName="Accent11" refType="h" fact="0.75"/>
          <dgm:constr type="w" for="ch" forName="Accent11" refType="w" fact="0.0393"/>
          <dgm:constr type="h" for="ch" forName="Accent11" refType="h" fact="0.069"/>
          <dgm:constr type="l" for="ch" forName="Accent7" refType="w" fact="0.3944"/>
          <dgm:constr type="t" for="ch" forName="Accent7" refType="h" fact="0.1383"/>
          <dgm:constr type="w" for="ch" forName="Accent7" refType="w" fact="0.0542"/>
          <dgm:constr type="h" for="ch" forName="Accent7" refType="h" fact="0.0952"/>
          <dgm:constr type="l" for="ch" forName="Accent5" refType="w" fact="0.3319"/>
          <dgm:constr type="t" for="ch" forName="Accent5" refType="h" fact="0.1353"/>
          <dgm:constr type="w" for="ch" forName="Accent5" refType="w" fact="0.0393"/>
          <dgm:constr type="h" for="ch" forName="Accent5" refType="h" fact="0.069"/>
          <dgm:constr type="l" for="ch" forName="Accent6" refType="w" fact="0.2082"/>
          <dgm:constr type="t" for="ch" forName="Accent6" refType="h" fact="0.53"/>
          <dgm:constr type="w" for="ch" forName="Accent6" refType="w" fact="0.0393"/>
          <dgm:constr type="h" for="ch" forName="Accent6" refType="h" fact="0.069"/>
        </dgm:constrLst>
      </dgm:if>
      <dgm:if name="Name6" axis="ch ch" ptType="node node" func="cnt" op="equ" val="4">
        <dgm:alg type="composite">
          <dgm:param type="ar" val="1.3749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06"/>
          <dgm:constr type="w" for="ch" forName="Parent" refType="w" fact="0.4875"/>
          <dgm:constr type="h" for="ch" forName="Parent" refType="h" fact="0.6703"/>
          <dgm:constr type="l" for="ch" forName="Accent8" refType="w" fact="0.0373"/>
          <dgm:constr type="t" for="ch" forName="Accent8" refType="h" fact="0.5038"/>
          <dgm:constr type="w" for="ch" forName="Accent8" refType="w" fact="0.098"/>
          <dgm:constr type="h" for="ch" forName="Accent8" refType="h" fact="0.1348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746"/>
          <dgm:constr type="l" for="ch" forName="Accent2" refType="w" fact="0.3209"/>
          <dgm:constr type="t" for="ch" forName="Accent2" refType="h" fact="0.6511"/>
          <dgm:constr type="w" for="ch" forName="Accent2" refType="w" fact="0.0393"/>
          <dgm:constr type="h" for="ch" forName="Accent2" refType="h" fact="0.054"/>
          <dgm:constr type="l" for="ch" forName="Accent3" refType="w" fact="0.6899"/>
          <dgm:constr type="t" for="ch" forName="Accent3" refType="h" fact="0.3026"/>
          <dgm:constr type="w" for="ch" forName="Accent3" refType="w" fact="0.0393"/>
          <dgm:constr type="h" for="ch" forName="Accent3" refType="h" fact="0.054"/>
          <dgm:constr type="l" for="ch" forName="Accent9" refType="w" fact="0.6201"/>
          <dgm:constr type="t" for="ch" forName="Accent9" refType="h" fact="0.2115"/>
          <dgm:constr type="w" for="ch" forName="Accent9" refType="w" fact="0.0542"/>
          <dgm:constr type="h" for="ch" forName="Accent9" refType="h" fact="0.0746"/>
          <dgm:constr type="l" for="ch" forName="Child1" refType="w" fact="0.0186"/>
          <dgm:constr type="t" for="ch" forName="Child1" refType="h" fact="0.1515"/>
          <dgm:constr type="w" for="ch" forName="Child1" refType="w" fact="0.1982"/>
          <dgm:constr type="h" for="ch" forName="Child1" refType="h" fact="0.2725"/>
          <dgm:constr type="l" for="ch" forName="Child2" refType="w" fact="0.7086"/>
          <dgm:constr type="t" for="ch" forName="Child2" refType="h" fact="0.0233"/>
          <dgm:constr type="w" for="ch" forName="Child2" refType="w" fact="0.1982"/>
          <dgm:constr type="h" for="ch" forName="Child2" refType="h" fact="0.2725"/>
          <dgm:constr type="l" for="ch" forName="Child3" refType="w" fact="0.8018"/>
          <dgm:constr type="t" for="ch" forName="Child3" refType="h" fact="0.4943"/>
          <dgm:constr type="w" for="ch" forName="Child3" refType="w" fact="0.1982"/>
          <dgm:constr type="h" for="ch" forName="Child3" refType="h" fact="0.2725"/>
          <dgm:constr type="l" for="ch" forName="Accent12" refType="w" fact="0.7459"/>
          <dgm:constr type="t" for="ch" forName="Accent12" refType="h" fact="0.4848"/>
          <dgm:constr type="w" for="ch" forName="Accent12" refType="w" fact="0.0393"/>
          <dgm:constr type="h" for="ch" forName="Accent12" refType="h" fact="0.054"/>
          <dgm:constr type="l" for="ch" forName="Accent4" refType="w" fact="0.5021"/>
          <dgm:constr type="t" for="ch" forName="Accent4" refType="h" fact="0.7085"/>
          <dgm:constr type="w" for="ch" forName="Accent4" refType="w" fact="0.0542"/>
          <dgm:constr type="h" for="ch" forName="Accent4" refType="h" fact="0.0746"/>
          <dgm:constr type="l" for="ch" forName="Accent10" refType="w" fact="0"/>
          <dgm:constr type="t" for="ch" forName="Accent10" refType="h" fact="0.6642"/>
          <dgm:constr type="w" for="ch" forName="Accent10" refType="w" fact="0.0393"/>
          <dgm:constr type="h" for="ch" forName="Accent10" refType="h" fact="0.054"/>
          <dgm:constr type="l" for="ch" forName="Accent11" refType="w" fact="0.3916"/>
          <dgm:constr type="t" for="ch" forName="Accent11" refType="h" fact="0.5873"/>
          <dgm:constr type="w" for="ch" forName="Accent11" refType="w" fact="0.0393"/>
          <dgm:constr type="h" for="ch" forName="Accent11" refType="h" fact="0.054"/>
          <dgm:constr type="l" for="ch" forName="Accent7" refType="w" fact="0.3944"/>
          <dgm:constr type="t" for="ch" forName="Accent7" refType="h" fact="0.1083"/>
          <dgm:constr type="w" for="ch" forName="Accent7" refType="w" fact="0.0542"/>
          <dgm:constr type="h" for="ch" forName="Accent7" refType="h" fact="0.0746"/>
          <dgm:constr type="l" for="ch" forName="Accent5" refType="w" fact="0.3319"/>
          <dgm:constr type="t" for="ch" forName="Accent5" refType="h" fact="0.1059"/>
          <dgm:constr type="w" for="ch" forName="Accent5" refType="w" fact="0.0393"/>
          <dgm:constr type="h" for="ch" forName="Accent5" refType="h" fact="0.054"/>
          <dgm:constr type="l" for="ch" forName="Accent6" refType="w" fact="0.2082"/>
          <dgm:constr type="t" for="ch" forName="Accent6" refType="h" fact="0.4151"/>
          <dgm:constr type="w" for="ch" forName="Accent6" refType="w" fact="0.0393"/>
          <dgm:constr type="h" for="ch" forName="Accent6" refType="h" fact="0.054"/>
          <dgm:constr type="l" for="ch" forName="Child4" refType="w" fact="0.2329"/>
          <dgm:constr type="t" for="ch" forName="Child4" refType="h" fact="0.7275"/>
          <dgm:constr type="w" for="ch" forName="Child4" refType="w" fact="0.1982"/>
          <dgm:constr type="h" for="ch" forName="Child4" refType="h" fact="0.2725"/>
          <dgm:constr type="l" for="ch" forName="Accent13" refType="w" fact="0.4099"/>
          <dgm:constr type="t" for="ch" forName="Accent13" refType="h" fact="0.7183"/>
          <dgm:constr type="w" for="ch" forName="Accent13" refType="w" fact="0.0393"/>
          <dgm:constr type="h" for="ch" forName="Accent13" refType="h" fact="0.054"/>
        </dgm:constrLst>
      </dgm:if>
      <dgm:else name="Name7">
        <dgm:alg type="composite">
          <dgm:param type="ar" val="1.147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1907"/>
          <dgm:constr type="w" for="ch" forName="Parent" refType="w" fact="0.4875"/>
          <dgm:constr type="h" for="ch" forName="Parent" refType="h" fact="0.5596"/>
          <dgm:constr type="l" for="ch" forName="Accent8" refType="w" fact="0.0373"/>
          <dgm:constr type="t" for="ch" forName="Accent8" refType="h" fact="0.5858"/>
          <dgm:constr type="w" for="ch" forName="Accent8" refType="w" fact="0.098"/>
          <dgm:constr type="h" for="ch" forName="Accent8" refType="h" fact="0.1125"/>
          <dgm:constr type="l" for="ch" forName="Accent1" refType="w" fact="0.4492"/>
          <dgm:constr type="t" for="ch" forName="Accent1" refType="h" fact="0.1652"/>
          <dgm:constr type="w" for="ch" forName="Accent1" refType="w" fact="0.0542"/>
          <dgm:constr type="h" for="ch" forName="Accent1" refType="h" fact="0.0623"/>
          <dgm:constr type="l" for="ch" forName="Accent2" refType="w" fact="0.3209"/>
          <dgm:constr type="t" for="ch" forName="Accent2" refType="h" fact="0.7087"/>
          <dgm:constr type="w" for="ch" forName="Accent2" refType="w" fact="0.0393"/>
          <dgm:constr type="h" for="ch" forName="Accent2" refType="h" fact="0.0451"/>
          <dgm:constr type="l" for="ch" forName="Accent3" refType="w" fact="0.6899"/>
          <dgm:constr type="t" for="ch" forName="Accent3" refType="h" fact="0.4178"/>
          <dgm:constr type="w" for="ch" forName="Accent3" refType="w" fact="0.0393"/>
          <dgm:constr type="h" for="ch" forName="Accent3" refType="h" fact="0.0451"/>
          <dgm:constr type="l" for="ch" forName="Accent9" refType="w" fact="0.6201"/>
          <dgm:constr type="t" for="ch" forName="Accent9" refType="h" fact="0.3417"/>
          <dgm:constr type="w" for="ch" forName="Accent9" refType="w" fact="0.0542"/>
          <dgm:constr type="h" for="ch" forName="Accent9" refType="h" fact="0.0623"/>
          <dgm:constr type="l" for="ch" forName="Child1" refType="w" fact="0.0186"/>
          <dgm:constr type="t" for="ch" forName="Child1" refType="h" fact="0.2917"/>
          <dgm:constr type="w" for="ch" forName="Child1" refType="w" fact="0.1982"/>
          <dgm:constr type="h" for="ch" forName="Child1" refType="h" fact="0.2275"/>
          <dgm:constr type="l" for="ch" forName="Child2" refType="w" fact="0.7086"/>
          <dgm:constr type="t" for="ch" forName="Child2" refType="h" fact="0.1847"/>
          <dgm:constr type="w" for="ch" forName="Child2" refType="w" fact="0.1982"/>
          <dgm:constr type="h" for="ch" forName="Child2" refType="h" fact="0.2275"/>
          <dgm:constr type="l" for="ch" forName="Child3" refType="w" fact="0.8018"/>
          <dgm:constr type="t" for="ch" forName="Child3" refType="h" fact="0.5778"/>
          <dgm:constr type="w" for="ch" forName="Child3" refType="w" fact="0.1982"/>
          <dgm:constr type="h" for="ch" forName="Child3" refType="h" fact="0.2275"/>
          <dgm:constr type="l" for="ch" forName="Accent12" refType="w" fact="0.7459"/>
          <dgm:constr type="t" for="ch" forName="Accent12" refType="h" fact="0.5699"/>
          <dgm:constr type="w" for="ch" forName="Accent12" refType="w" fact="0.0393"/>
          <dgm:constr type="h" for="ch" forName="Accent12" refType="h" fact="0.0451"/>
          <dgm:constr type="l" for="ch" forName="Accent4" refType="w" fact="0.5021"/>
          <dgm:constr type="t" for="ch" forName="Accent4" refType="h" fact="0.7567"/>
          <dgm:constr type="w" for="ch" forName="Accent4" refType="w" fact="0.0542"/>
          <dgm:constr type="h" for="ch" forName="Accent4" refType="h" fact="0.0623"/>
          <dgm:constr type="l" for="ch" forName="Accent10" refType="w" fact="0"/>
          <dgm:constr type="t" for="ch" forName="Accent10" refType="h" fact="0.7197"/>
          <dgm:constr type="w" for="ch" forName="Accent10" refType="w" fact="0.0393"/>
          <dgm:constr type="h" for="ch" forName="Accent10" refType="h" fact="0.0451"/>
          <dgm:constr type="l" for="ch" forName="Accent11" refType="w" fact="0.3916"/>
          <dgm:constr type="t" for="ch" forName="Accent11" refType="h" fact="0.6555"/>
          <dgm:constr type="w" for="ch" forName="Accent11" refType="w" fact="0.0393"/>
          <dgm:constr type="h" for="ch" forName="Accent11" refType="h" fact="0.0451"/>
          <dgm:constr type="l" for="ch" forName="Accent7" refType="w" fact="0.3944"/>
          <dgm:constr type="t" for="ch" forName="Accent7" refType="h" fact="0.2556"/>
          <dgm:constr type="w" for="ch" forName="Accent7" refType="w" fact="0.0542"/>
          <dgm:constr type="h" for="ch" forName="Accent7" refType="h" fact="0.0623"/>
          <dgm:constr type="l" for="ch" forName="Accent5" refType="w" fact="0.3319"/>
          <dgm:constr type="t" for="ch" forName="Accent5" refType="h" fact="0.2536"/>
          <dgm:constr type="w" for="ch" forName="Accent5" refType="w" fact="0.0393"/>
          <dgm:constr type="h" for="ch" forName="Accent5" refType="h" fact="0.0451"/>
          <dgm:constr type="l" for="ch" forName="Accent6" refType="w" fact="0.2082"/>
          <dgm:constr type="t" for="ch" forName="Accent6" refType="h" fact="0.5117"/>
          <dgm:constr type="w" for="ch" forName="Accent6" refType="w" fact="0.0393"/>
          <dgm:constr type="h" for="ch" forName="Accent6" refType="h" fact="0.0451"/>
          <dgm:constr type="l" for="ch" forName="Child5" refType="w" fact="0.4219"/>
          <dgm:constr type="t" for="ch" forName="Child5" refType="h" fact="0"/>
          <dgm:constr type="w" for="ch" forName="Child5" refType="w" fact="0.1982"/>
          <dgm:constr type="h" for="ch" forName="Child5" refType="h" fact="0.2275"/>
          <dgm:constr type="l" for="ch" forName="Child4" refType="w" fact="0.2329"/>
          <dgm:constr type="t" for="ch" forName="Child4" refType="h" fact="0.7725"/>
          <dgm:constr type="w" for="ch" forName="Child4" refType="w" fact="0.1982"/>
          <dgm:constr type="h" for="ch" forName="Child4" refType="h" fact="0.2275"/>
          <dgm:constr type="l" for="ch" forName="Accent15" refType="w" fact="0.1775"/>
          <dgm:constr type="t" for="ch" forName="Accent15" refType="h" fact="0.2466"/>
          <dgm:constr type="w" for="ch" forName="Accent15" refType="w" fact="0.0393"/>
          <dgm:constr type="h" for="ch" forName="Accent15" refType="h" fact="0.0451"/>
          <dgm:constr type="l" for="ch" forName="Accent16" refType="w" fact="0.6351"/>
          <dgm:constr type="t" for="ch" forName="Accent16" refType="h" fact="0.056"/>
          <dgm:constr type="w" for="ch" forName="Accent16" refType="w" fact="0.0393"/>
          <dgm:constr type="h" for="ch" forName="Accent16" refType="h" fact="0.0451"/>
          <dgm:constr type="l" for="ch" forName="Accent13" refType="w" fact="0.4099"/>
          <dgm:constr type="t" for="ch" forName="Accent13" refType="h" fact="0.7648"/>
          <dgm:constr type="w" for="ch" forName="Accent13" refType="w" fact="0.0393"/>
          <dgm:constr type="h" for="ch" forName="Accent13" refType="h" fact="0.0451"/>
        </dgm:constrLst>
      </dgm:else>
    </dgm:choose>
    <dgm:forEach name="wrapper" axis="self" ptType="parTrans">
      <dgm:forEach name="accentRepeat1" axis="self">
        <dgm:layoutNode name="AccentHold1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2" axis="self">
        <dgm:layoutNode name="AccentHold2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3" axis="self">
        <dgm:layoutNode name="AccentHold3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</dgm:forEach>
    <dgm:forEach name="Name8" axis="ch" ptType="node" cnt="1">
      <dgm:layoutNode name="Parent" styleLbl="node0">
        <dgm:varLst>
          <dgm:chMax val="5"/>
          <dgm:chPref val="5"/>
        </dgm:varLst>
        <dgm:alg type="tx"/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choose name="Name9">
        <dgm:if name="Name10" axis="ch" ptType="node" func="cnt" op="lte" val="4">
          <dgm:layoutNode name="Accent1" styleLbl="node1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</dgm:layoutNode>
        </dgm:if>
        <dgm:else name="Name11"/>
      </dgm:choose>
      <dgm:layoutNode name="Accent2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3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4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5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6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</dgm:forEach>
    <dgm:forEach name="Name12" axis="ch ch" ptType="node node" st="1 1" cnt="1 1">
      <dgm:layoutNode name="Child1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3" ref="accentRepeat1"/>
      </dgm:layoutNode>
      <dgm:layoutNode name="Accent8">
        <dgm:alg type="sp"/>
        <dgm:shape xmlns:r="http://schemas.openxmlformats.org/officeDocument/2006/relationships" r:blip="">
          <dgm:adjLst/>
        </dgm:shape>
        <dgm:presOf/>
        <dgm:constrLst/>
        <dgm:forEach name="Name14" ref="accentRepeat2"/>
      </dgm:layoutNode>
    </dgm:forEach>
    <dgm:forEach name="Name15" axis="ch ch" ptType="node node" st="1 2" cnt="1 1">
      <dgm:layoutNode name="Child2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9">
        <dgm:alg type="sp"/>
        <dgm:shape xmlns:r="http://schemas.openxmlformats.org/officeDocument/2006/relationships" r:blip="">
          <dgm:adjLst/>
        </dgm:shape>
        <dgm:presOf/>
        <dgm:constrLst/>
        <dgm:forEach name="Name16" ref="accentRepeat1"/>
      </dgm:layoutNode>
      <dgm:layoutNode name="Accent10">
        <dgm:alg type="sp"/>
        <dgm:shape xmlns:r="http://schemas.openxmlformats.org/officeDocument/2006/relationships" r:blip="">
          <dgm:adjLst/>
        </dgm:shape>
        <dgm:presOf/>
        <dgm:constrLst/>
        <dgm:forEach name="Name17" ref="accentRepeat2"/>
      </dgm:layoutNode>
      <dgm:layoutNode name="Accent11">
        <dgm:alg type="sp"/>
        <dgm:shape xmlns:r="http://schemas.openxmlformats.org/officeDocument/2006/relationships" r:blip="">
          <dgm:adjLst/>
        </dgm:shape>
        <dgm:presOf/>
        <dgm:constrLst/>
        <dgm:forEach name="Name18" ref="accentRepeat3"/>
      </dgm:layoutNode>
    </dgm:forEach>
    <dgm:forEach name="Name19" axis="ch ch" ptType="node node" st="1 3" cnt="1 1">
      <dgm:layoutNode name="Child3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2">
        <dgm:alg type="sp"/>
        <dgm:shape xmlns:r="http://schemas.openxmlformats.org/officeDocument/2006/relationships" r:blip="">
          <dgm:adjLst/>
        </dgm:shape>
        <dgm:presOf/>
        <dgm:constrLst/>
        <dgm:forEach name="Name20" ref="accentRepeat1"/>
      </dgm:layoutNode>
    </dgm:forEach>
    <dgm:forEach name="Name21" axis="ch ch" ptType="node node" st="1 4" cnt="1 1">
      <dgm:layoutNode name="Child4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3">
        <dgm:alg type="sp"/>
        <dgm:shape xmlns:r="http://schemas.openxmlformats.org/officeDocument/2006/relationships" r:blip="">
          <dgm:adjLst/>
        </dgm:shape>
        <dgm:presOf/>
        <dgm:constrLst/>
        <dgm:forEach name="Name22" ref="accentRepeat1"/>
      </dgm:layoutNode>
    </dgm:forEach>
    <dgm:forEach name="Name23" axis="ch ch" ptType="node node" st="1 5" cnt="1 1">
      <dgm:layoutNode name="Child5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5">
        <dgm:alg type="sp"/>
        <dgm:shape xmlns:r="http://schemas.openxmlformats.org/officeDocument/2006/relationships" r:blip="">
          <dgm:adjLst/>
        </dgm:shape>
        <dgm:presOf/>
        <dgm:constrLst/>
        <dgm:forEach name="Name24" ref="accentRepeat2"/>
      </dgm:layoutNode>
      <dgm:layoutNode name="Accent16">
        <dgm:alg type="sp"/>
        <dgm:shape xmlns:r="http://schemas.openxmlformats.org/officeDocument/2006/relationships" r:blip="">
          <dgm:adjLst/>
        </dgm:shape>
        <dgm:presOf/>
        <dgm:constrLst/>
        <dgm:forEach name="Name25" ref="accentRepeat3"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3/layout/PlusandMinus">
  <dgm:title val=""/>
  <dgm:desc val=""/>
  <dgm:catLst>
    <dgm:cat type="relationship" pri="36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clrData>
  <dgm:layoutNode name="Name0">
    <dgm:varLst>
      <dgm:chMax val="2"/>
      <dgm:chPref val="2"/>
      <dgm:dir/>
      <dgm:animOne/>
      <dgm:resizeHandles val="exact"/>
    </dgm:varLst>
    <dgm:alg type="composite">
      <dgm:param type="ar" val="1.8238"/>
    </dgm:alg>
    <dgm:shape xmlns:r="http://schemas.openxmlformats.org/officeDocument/2006/relationships" r:blip="">
      <dgm:adjLst/>
    </dgm:shape>
    <dgm:choose name="Name1">
      <dgm:if name="Name2" func="var" arg="dir" op="equ" val="norm">
        <dgm:constrLst>
          <dgm:constr type="primFontSz" for="des" ptType="node" op="equ" val="65"/>
          <dgm:constr type="l" for="ch" forName="Background" refType="w" fact="0.09"/>
          <dgm:constr type="t" for="ch" forName="Background" refType="h" fact="0.1641"/>
          <dgm:constr type="w" for="ch" forName="Background" refType="w" fact="0.87"/>
          <dgm:constr type="h" for="ch" forName="Background" refType="h" fact="0.82"/>
          <dgm:constr type="l" for="ch" forName="ParentText1" refType="w" fact="0.116"/>
          <dgm:constr type="t" for="ch" forName="ParentText1" refType="h" fact="0.26"/>
          <dgm:constr type="w" for="ch" forName="ParentText1" refType="w" fact="0.404"/>
          <dgm:constr type="h" for="ch" forName="ParentText1" refType="h" fact="0.7015"/>
          <dgm:constr type="l" for="ch" forName="ParentText2" refType="w" fact="0.529"/>
          <dgm:constr type="t" for="ch" forName="ParentText2" refType="h" fact="0.26"/>
          <dgm:constr type="w" for="ch" forName="ParentText2" refType="w" fact="0.404"/>
          <dgm:constr type="h" for="ch" forName="ParentText2" refType="h" fact="0.7015"/>
          <dgm:constr type="l" for="ch" forName="Plus" refType="w" fact="0"/>
          <dgm:constr type="t" for="ch" forName="Plus" refType="h" fact="0"/>
          <dgm:constr type="w" for="ch" forName="Plus" refType="w" fact="0.17"/>
          <dgm:constr type="h" for="ch" forName="Plus" refType="w" refFor="ch" refForName="Plus"/>
          <dgm:constr type="l" for="ch" forName="Minus" refType="w" fact="0.84"/>
          <dgm:constr type="t" for="ch" forName="Minus" refType="h" fact="0.1115"/>
          <dgm:constr type="w" for="ch" forName="Minus" refType="w" fact="0.16"/>
          <dgm:constr type="h" for="ch" forName="Minus" refType="h" fact="0.1"/>
          <dgm:constr type="l" for="ch" forName="Divider" refType="w" fact="0.525"/>
          <dgm:constr type="t" for="ch" forName="Divider" refType="h" fact="0.2615"/>
          <dgm:constr type="w" for="ch" forName="Divider" refType="w" fact="0.0001"/>
          <dgm:constr type="h" for="ch" forName="Divider" refType="h" fact="0.67"/>
        </dgm:constrLst>
      </dgm:if>
      <dgm:else name="Name3">
        <dgm:constrLst>
          <dgm:constr type="primFontSz" for="des" ptType="node" op="equ" val="65"/>
          <dgm:constr type="r" for="ch" forName="Background" refType="w" fact="-0.09"/>
          <dgm:constr type="t" for="ch" forName="Background" refType="h" fact="0.1641"/>
          <dgm:constr type="w" for="ch" forName="Background" refType="w" fact="0.87"/>
          <dgm:constr type="h" for="ch" forName="Background" refType="h" fact="0.82"/>
          <dgm:constr type="r" for="ch" forName="ParentText1" refType="w" fact="-0.116"/>
          <dgm:constr type="t" for="ch" forName="ParentText1" refType="h" fact="0.26"/>
          <dgm:constr type="w" for="ch" forName="ParentText1" refType="w" fact="0.404"/>
          <dgm:constr type="h" for="ch" forName="ParentText1" refType="h" fact="0.7015"/>
          <dgm:constr type="r" for="ch" forName="ParentText2" refType="w" fact="-0.529"/>
          <dgm:constr type="t" for="ch" forName="ParentText2" refType="h" fact="0.26"/>
          <dgm:constr type="w" for="ch" forName="ParentText2" refType="w" fact="0.404"/>
          <dgm:constr type="h" for="ch" forName="ParentText2" refType="h" fact="0.7015"/>
          <dgm:constr type="r" for="ch" forName="Plus" refType="w" fact="0"/>
          <dgm:constr type="t" for="ch" forName="Plus" refType="h" fact="0"/>
          <dgm:constr type="w" for="ch" forName="Plus" refType="w" fact="0.17"/>
          <dgm:constr type="h" for="ch" forName="Plus" refType="w" refFor="ch" refForName="Plus"/>
          <dgm:constr type="r" for="ch" forName="Minus" refType="w" fact="-0.84"/>
          <dgm:constr type="t" for="ch" forName="Minus" refType="h" fact="0.1115"/>
          <dgm:constr type="w" for="ch" forName="Minus" refType="w" fact="0.16"/>
          <dgm:constr type="h" for="ch" forName="Minus" refType="h" fact="0.1"/>
          <dgm:constr type="r" for="ch" forName="Divider" refType="w" fact="-0.525"/>
          <dgm:constr type="t" for="ch" forName="Divider" refType="h" fact="0.2615"/>
          <dgm:constr type="w" for="ch" forName="Divider" refType="w" fact="0.0001"/>
          <dgm:constr type="h" for="ch" forName="Divider" refType="h" fact="0.67"/>
        </dgm:constrLst>
      </dgm:else>
    </dgm:choose>
    <dgm:layoutNode name="Background" styleLbl="bgImgPlace1">
      <dgm:alg type="sp"/>
      <dgm:shape xmlns:r="http://schemas.openxmlformats.org/officeDocument/2006/relationships" type="rect" r:blip="">
        <dgm:adjLst/>
      </dgm:shape>
      <dgm:presOf/>
    </dgm:layoutNode>
    <dgm:layoutNode name="ParentText1" styleLbl="revTx">
      <dgm:varLst>
        <dgm:chMax val="0"/>
        <dgm:chPref val="0"/>
        <dgm:bulletEnabled val="1"/>
      </dgm:varLst>
      <dgm:alg type="tx">
        <dgm:param type="parTxLTRAlign" val="l"/>
        <dgm:param type="txAnchorVert" val="t"/>
      </dgm:alg>
      <dgm:shape xmlns:r="http://schemas.openxmlformats.org/officeDocument/2006/relationships" type="rect" r:blip="">
        <dgm:adjLst/>
      </dgm:shape>
      <dgm:presOf axis="ch desOrSelf" ptType="node node" st="1 1" cnt="1 0"/>
      <dgm:constrLst>
        <dgm:constr type="lMarg" refType="primFontSz" fact="0.15"/>
        <dgm:constr type="rMarg" refType="primFontSz" fact="0.15"/>
        <dgm:constr type="tMarg" refType="primFontSz" fact="0.15"/>
        <dgm:constr type="bMarg" refType="primFontSz" fact="0.15"/>
      </dgm:constrLst>
      <dgm:ruleLst>
        <dgm:rule type="primFontSz" val="5" fact="NaN" max="NaN"/>
      </dgm:ruleLst>
    </dgm:layoutNode>
    <dgm:layoutNode name="ParentText2" styleLbl="revTx">
      <dgm:varLst>
        <dgm:chMax val="0"/>
        <dgm:chPref val="0"/>
        <dgm:bulletEnabled val="1"/>
      </dgm:varLst>
      <dgm:alg type="tx">
        <dgm:param type="parTxLTRAlign" val="l"/>
        <dgm:param type="txAnchorVert" val="t"/>
      </dgm:alg>
      <dgm:shape xmlns:r="http://schemas.openxmlformats.org/officeDocument/2006/relationships" type="rect" r:blip="">
        <dgm:adjLst/>
      </dgm:shape>
      <dgm:presOf axis="ch desOrSelf" ptType="node node" st="2 1" cnt="1 0"/>
      <dgm:constrLst>
        <dgm:constr type="lMarg" refType="primFontSz" fact="0.15"/>
        <dgm:constr type="rMarg" refType="primFontSz" fact="0.15"/>
        <dgm:constr type="tMarg" refType="primFontSz" fact="0.15"/>
        <dgm:constr type="bMarg" refType="primFontSz" fact="0.15"/>
      </dgm:constrLst>
      <dgm:ruleLst>
        <dgm:rule type="primFontSz" val="5" fact="NaN" max="NaN"/>
      </dgm:ruleLst>
    </dgm:layoutNode>
    <dgm:layoutNode name="Plus" styleLbl="alignNode1">
      <dgm:alg type="sp"/>
      <dgm:shape xmlns:r="http://schemas.openxmlformats.org/officeDocument/2006/relationships" type="plus" r:blip="">
        <dgm:adjLst>
          <dgm:adj idx="1" val="0.3281"/>
        </dgm:adjLst>
      </dgm:shape>
      <dgm:presOf/>
    </dgm:layoutNode>
    <dgm:layoutNode name="Minus" styleLbl="alignNode1">
      <dgm:alg type="sp"/>
      <dgm:shape xmlns:r="http://schemas.openxmlformats.org/officeDocument/2006/relationships" type="rect" r:blip="">
        <dgm:adjLst/>
      </dgm:shape>
      <dgm:presOf/>
    </dgm:layoutNode>
    <dgm:layoutNode name="Divider" styleLbl="parChTrans1D1">
      <dgm:alg type="sp"/>
      <dgm:shape xmlns:r="http://schemas.openxmlformats.org/officeDocument/2006/relationships" type="line" r:blip="">
        <dgm:adjLst/>
      </dgm:shape>
      <dgm:presOf/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9/3/layout/OpposingIdeas">
  <dgm:title val=""/>
  <dgm:desc val=""/>
  <dgm:catLst>
    <dgm:cat type="relationship" pri="34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30" srcId="0" destId="10" srcOrd="0" destOrd="0"/>
        <dgm:cxn modelId="12" srcId="10" destId="11" srcOrd="0" destOrd="0"/>
        <dgm:cxn modelId="40" srcId="0" destId="20" srcOrd="1" destOrd="0"/>
        <dgm:cxn modelId="22" srcId="20" destId="2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30" srcId="0" destId="10" srcOrd="0" destOrd="0"/>
        <dgm:cxn modelId="12" srcId="10" destId="11" srcOrd="0" destOrd="0"/>
        <dgm:cxn modelId="40" srcId="0" destId="20" srcOrd="1" destOrd="0"/>
        <dgm:cxn modelId="22" srcId="20" destId="2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30" srcId="0" destId="10" srcOrd="0" destOrd="0"/>
        <dgm:cxn modelId="12" srcId="10" destId="11" srcOrd="0" destOrd="0"/>
        <dgm:cxn modelId="40" srcId="0" destId="20" srcOrd="1" destOrd="0"/>
        <dgm:cxn modelId="22" srcId="20" destId="21" srcOrd="0" destOrd="0"/>
      </dgm:cxnLst>
      <dgm:bg/>
      <dgm:whole/>
    </dgm:dataModel>
  </dgm:clrData>
  <dgm:layoutNode name="Name0">
    <dgm:varLst>
      <dgm:chMax val="2"/>
      <dgm:dir/>
      <dgm:animOne val="branch"/>
      <dgm:animLvl val="lvl"/>
      <dgm:resizeHandles val="exact"/>
    </dgm:varLst>
    <dgm:choose name="Name1">
      <dgm:if name="Name2" axis="ch" ptType="node" func="cnt" op="lte" val="1">
        <dgm:alg type="composite">
          <dgm:param type="ar" val="0.9928"/>
        </dgm:alg>
      </dgm:if>
      <dgm:else name="Name3">
        <dgm:alg type="composite">
          <dgm:param type="ar" val="1.6364"/>
        </dgm:alg>
      </dgm:else>
    </dgm:choose>
    <dgm:shape xmlns:r="http://schemas.openxmlformats.org/officeDocument/2006/relationships" r:blip="">
      <dgm:adjLst/>
    </dgm:shape>
    <dgm:choose name="Name4">
      <dgm:if name="Name5" func="var" arg="dir" op="equ" val="norm">
        <dgm:choose name="Name6">
          <dgm:if name="Name7" axis="ch" ptType="node" func="cnt" op="lte" val="1">
            <dgm:constrLst>
              <dgm:constr type="primFontSz" for="des" forName="ParentText1" op="equ" val="65"/>
              <dgm:constr type="primFontSz" for="des" forName="ParentText2" refType="primFontSz" refFor="des" refForName="ParentText1" op="equ"/>
              <dgm:constr type="primFontSz" for="des" forName="ChildText1" op="equ" val="65"/>
              <dgm:constr type="primFontSz" for="des" forName="ChildText2" refType="primFontSz" refFor="des" refForName="ChildText1" op="equ"/>
              <dgm:constr type="l" for="ch" forName="ChildText1" refType="w" fact="0.2963"/>
              <dgm:constr type="t" for="ch" forName="ChildText1" refType="h" fact="0.2722"/>
              <dgm:constr type="w" for="ch" forName="ChildText1" refType="w" fact="0.6534"/>
              <dgm:constr type="h" for="ch" forName="ChildText1" refType="h" fact="0.6682"/>
              <dgm:constr type="l" for="ch" forName="Background" refType="w" fact="0.246"/>
              <dgm:constr type="t" for="ch" forName="Background" refType="h" fact="0.2125"/>
              <dgm:constr type="w" for="ch" forName="Background" refType="w" fact="0.754"/>
              <dgm:constr type="h" for="ch" forName="Background" refType="h" fact="0.7875"/>
              <dgm:constr type="l" for="ch" forName="ParentText1" refType="w" fact="0"/>
              <dgm:constr type="t" for="ch" forName="ParentText1" refType="h" fact="0"/>
              <dgm:constr type="w" for="ch" forName="ParentText1" refType="w" fact="0.234"/>
              <dgm:constr type="h" for="ch" forName="ParentText1" refType="h" fact="0.8713"/>
              <dgm:constr type="l" for="ch" forName="ParentShape1" refType="w" fact="0"/>
              <dgm:constr type="t" for="ch" forName="ParentShape1" refType="h" fact="0"/>
              <dgm:constr type="w" for="ch" forName="ParentShape1" refType="w" fact="0.234"/>
              <dgm:constr type="h" for="ch" forName="ParentShape1" refType="h" fact="0.8713"/>
            </dgm:constrLst>
          </dgm:if>
          <dgm:else name="Name8">
            <dgm:constrLst>
              <dgm:constr type="primFontSz" for="des" forName="ParentText1" op="equ" val="65"/>
              <dgm:constr type="primFontSz" for="des" forName="ParentText2" refType="primFontSz" refFor="des" refForName="ParentText1" op="equ"/>
              <dgm:constr type="primFontSz" for="des" forName="ChildText1" op="equ" val="65"/>
              <dgm:constr type="primFontSz" for="des" forName="ChildText2" refType="primFontSz" refFor="des" refForName="ChildText1" op="equ"/>
              <dgm:constr type="l" for="ch" forName="ChildText1" refType="w" fact="0.15"/>
              <dgm:constr type="t" for="ch" forName="ChildText1" refType="h" fact="0.22"/>
              <dgm:constr type="w" for="ch" forName="ChildText1" refType="w" fact="0.325"/>
              <dgm:constr type="h" for="ch" forName="ChildText1" refType="h" fact="0.56"/>
              <dgm:constr type="l" for="ch" forName="ChildText2" refType="w" fact="0.525"/>
              <dgm:constr type="t" for="ch" forName="ChildText2" refType="h" fact="0.22"/>
              <dgm:constr type="w" for="ch" forName="ChildText2" refType="w" fact="0.325"/>
              <dgm:constr type="h" for="ch" forName="ChildText2" refType="h" fact="0.56"/>
              <dgm:constr type="l" for="ch" forName="Background" refType="w" fact="0.125"/>
              <dgm:constr type="t" for="ch" forName="Background" refType="h" fact="0.17"/>
              <dgm:constr type="w" for="ch" forName="Background" refType="w" fact="0.75"/>
              <dgm:constr type="h" for="ch" forName="Background" refType="h" fact="0.66"/>
              <dgm:constr type="l" for="ch" forName="ParentText1" refType="w" fact="0"/>
              <dgm:constr type="t" for="ch" forName="ParentText1" refType="h" fact="0"/>
              <dgm:constr type="w" for="ch" forName="ParentText1" refType="w" fact="0.125"/>
              <dgm:constr type="h" for="ch" forName="ParentText1" refType="h" fact="0.72"/>
              <dgm:constr type="l" for="ch" forName="ParentShape1" refType="w" fact="0"/>
              <dgm:constr type="t" for="ch" forName="ParentShape1" refType="h" fact="0"/>
              <dgm:constr type="w" for="ch" forName="ParentShape1" refType="w" fact="0.125"/>
              <dgm:constr type="h" for="ch" forName="ParentShape1" refType="h" fact="0.72"/>
              <dgm:constr type="l" for="ch" forName="ParentText2" refType="w" fact="0.875"/>
              <dgm:constr type="t" for="ch" forName="ParentText2" refType="h" fact="0.28"/>
              <dgm:constr type="w" for="ch" forName="ParentText2" refType="w" fact="0.125"/>
              <dgm:constr type="h" for="ch" forName="ParentText2" refType="h" fact="0.72"/>
              <dgm:constr type="l" for="ch" forName="ParentShape2" refType="w" fact="0.875"/>
              <dgm:constr type="t" for="ch" forName="ParentShape2" refType="h" fact="0.28"/>
              <dgm:constr type="w" for="ch" forName="ParentShape2" refType="w" fact="0.125"/>
              <dgm:constr type="h" for="ch" forName="ParentShape2" refType="h" fact="0.72"/>
              <dgm:constr type="l" for="ch" forName="Divider" refType="w" fact="0.5"/>
              <dgm:constr type="t" for="ch" forName="Divider" refType="h" fact="0.24"/>
              <dgm:constr type="w" for="ch" forName="Divider" refType="w" fact="0.0001"/>
              <dgm:constr type="h" for="ch" forName="Divider" refType="h" fact="0.52"/>
            </dgm:constrLst>
          </dgm:else>
        </dgm:choose>
      </dgm:if>
      <dgm:else name="Name9">
        <dgm:choose name="Name10">
          <dgm:if name="Name11" axis="ch" ptType="node" func="cnt" op="lte" val="1">
            <dgm:constrLst>
              <dgm:constr type="primFontSz" for="des" forName="ParentText1" op="equ" val="65"/>
              <dgm:constr type="primFontSz" for="des" forName="ParentText2" refType="primFontSz" refFor="des" refForName="ParentText1" op="equ"/>
              <dgm:constr type="primFontSz" for="des" forName="ChildText1" op="equ" val="65"/>
              <dgm:constr type="primFontSz" for="des" forName="ChildText2" refType="primFontSz" refFor="des" refForName="ChildText1" op="equ"/>
              <dgm:constr type="r" for="ch" forName="ChildText1" refType="w" fact="-0.2455"/>
              <dgm:constr type="t" for="ch" forName="ChildText1" refType="h" fact="0.2651"/>
              <dgm:constr type="w" for="ch" forName="ChildText1" refType="w" fact="0.5351"/>
              <dgm:constr type="h" for="ch" forName="ChildText1" refType="h" fact="0.56"/>
              <dgm:constr type="r" for="ch" forName="Background" refType="w" fact="-0.246"/>
              <dgm:constr type="t" for="ch" forName="Background" refType="h" fact="0.2125"/>
              <dgm:constr type="w" for="ch" forName="Background" refType="w" fact="0.754"/>
              <dgm:constr type="h" for="ch" forName="Background" refType="h" fact="0.7875"/>
              <dgm:constr type="r" for="ch" forName="ParentText1" refType="w" fact="0"/>
              <dgm:constr type="t" for="ch" forName="ParentText1" refType="h" fact="0"/>
              <dgm:constr type="w" for="ch" forName="ParentText1" refType="w" fact="0.234"/>
              <dgm:constr type="h" for="ch" forName="ParentText1" refType="h" fact="0.8713"/>
              <dgm:constr type="r" for="ch" forName="ParentShape1" refType="w" fact="0"/>
              <dgm:constr type="t" for="ch" forName="ParentShape1" refType="h" fact="0"/>
              <dgm:constr type="w" for="ch" forName="ParentShape1" refType="w" fact="0.234"/>
              <dgm:constr type="h" for="ch" forName="ParentShape1" refType="h" fact="0.8713"/>
            </dgm:constrLst>
          </dgm:if>
          <dgm:else name="Name12">
            <dgm:constrLst>
              <dgm:constr type="primFontSz" for="des" forName="ParentText1" op="equ" val="65"/>
              <dgm:constr type="primFontSz" for="des" forName="ParentText2" refType="primFontSz" refFor="des" refForName="ParentText1" op="equ"/>
              <dgm:constr type="primFontSz" for="des" forName="ChildText1" op="equ" val="65"/>
              <dgm:constr type="primFontSz" for="des" forName="ChildText2" refType="primFontSz" refFor="des" refForName="ChildText1" op="equ"/>
              <dgm:constr type="r" for="ch" forName="ChildText1" refType="w" fact="-0.15"/>
              <dgm:constr type="t" for="ch" forName="ChildText1" refType="h" fact="0.22"/>
              <dgm:constr type="w" for="ch" forName="ChildText1" refType="w" fact="0.325"/>
              <dgm:constr type="h" for="ch" forName="ChildText1" refType="h" fact="0.56"/>
              <dgm:constr type="r" for="ch" forName="ChildText2" refType="w" fact="-0.525"/>
              <dgm:constr type="t" for="ch" forName="ChildText2" refType="h" fact="0.22"/>
              <dgm:constr type="w" for="ch" forName="ChildText2" refType="w" fact="0.325"/>
              <dgm:constr type="h" for="ch" forName="ChildText2" refType="h" fact="0.56"/>
              <dgm:constr type="r" for="ch" forName="Background" refType="w" fact="-0.125"/>
              <dgm:constr type="t" for="ch" forName="Background" refType="h" fact="0.17"/>
              <dgm:constr type="w" for="ch" forName="Background" refType="w" fact="0.75"/>
              <dgm:constr type="h" for="ch" forName="Background" refType="h" fact="0.66"/>
              <dgm:constr type="r" for="ch" forName="ParentText1" refType="w" fact="0"/>
              <dgm:constr type="t" for="ch" forName="ParentText1" refType="h" fact="0"/>
              <dgm:constr type="w" for="ch" forName="ParentText1" refType="w" fact="0.125"/>
              <dgm:constr type="h" for="ch" forName="ParentText1" refType="h" fact="0.72"/>
              <dgm:constr type="r" for="ch" forName="ParentShape1" refType="w" fact="0"/>
              <dgm:constr type="t" for="ch" forName="ParentShape1" refType="h" fact="0"/>
              <dgm:constr type="w" for="ch" forName="ParentShape1" refType="w" fact="0.125"/>
              <dgm:constr type="h" for="ch" forName="ParentShape1" refType="h" fact="0.72"/>
              <dgm:constr type="r" for="ch" forName="ParentText2" refType="w" fact="-0.875"/>
              <dgm:constr type="t" for="ch" forName="ParentText2" refType="h" fact="0.28"/>
              <dgm:constr type="w" for="ch" forName="ParentText2" refType="w" fact="0.125"/>
              <dgm:constr type="h" for="ch" forName="ParentText2" refType="h" fact="0.72"/>
              <dgm:constr type="r" for="ch" forName="ParentShape2" refType="w" fact="-0.875"/>
              <dgm:constr type="t" for="ch" forName="ParentShape2" refType="h" fact="0.28"/>
              <dgm:constr type="w" for="ch" forName="ParentShape2" refType="w" fact="0.125"/>
              <dgm:constr type="h" for="ch" forName="ParentShape2" refType="h" fact="0.72"/>
              <dgm:constr type="r" for="ch" forName="Divider" refType="w" fact="-0.5"/>
              <dgm:constr type="t" for="ch" forName="Divider" refType="h" fact="0.24"/>
              <dgm:constr type="w" for="ch" forName="Divider" refType="w" fact="0.0001"/>
              <dgm:constr type="h" for="ch" forName="Divider" refType="h" fact="0.52"/>
            </dgm:constrLst>
          </dgm:else>
        </dgm:choose>
      </dgm:else>
    </dgm:choose>
    <dgm:choose name="Name13">
      <dgm:if name="Name14" axis="ch" ptType="node" func="cnt" op="gte" val="1">
        <dgm:layoutNode name="Background" styleLbl="node1">
          <dgm:alg type="sp"/>
          <dgm:choose name="Name15">
            <dgm:if name="Name16" func="var" arg="dir" op="equ" val="norm">
              <dgm:shape xmlns:r="http://schemas.openxmlformats.org/officeDocument/2006/relationships" type="round2DiagRect" r:blip="">
                <dgm:adjLst>
                  <dgm:adj idx="1" val="0"/>
                  <dgm:adj idx="2" val="0.1667"/>
                </dgm:adjLst>
              </dgm:shape>
            </dgm:if>
            <dgm:else name="Name17">
              <dgm:shape xmlns:r="http://schemas.openxmlformats.org/officeDocument/2006/relationships" type="round2DiagRect" r:blip="">
                <dgm:adjLst>
                  <dgm:adj idx="1" val="0.1667"/>
                  <dgm:adj idx="2" val="0"/>
                </dgm:adjLst>
              </dgm:shape>
            </dgm:else>
          </dgm:choose>
          <dgm:presOf/>
        </dgm:layoutNode>
        <dgm:choose name="Name18">
          <dgm:if name="Name19" axis="ch" ptType="node" func="cnt" op="gte" val="2">
            <dgm:layoutNode name="Divider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</dgm:if>
          <dgm:else name="Name20"/>
        </dgm:choose>
        <dgm:layoutNode name="ChildText1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 hideGeom="1">
            <dgm:adjLst/>
          </dgm:shape>
          <dgm:presOf axis="ch des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21">
          <dgm:if name="Name22" axis="ch" ptType="node" func="cnt" op="gte" val="2">
            <dgm:layoutNode name="ChildText2" styleLbl="revTx">
              <dgm:varLst>
                <dgm:chMax val="0"/>
                <dgm:chPref val="0"/>
                <dgm:bulletEnabled val="1"/>
              </dgm:varLst>
              <dgm:alg type="tx">
                <dgm:param type="parTxLTRAlign" val="l"/>
                <dgm:param type="txAnchorVert" val="t"/>
              </dgm:alg>
              <dgm:shape xmlns:r="http://schemas.openxmlformats.org/officeDocument/2006/relationships" type="rect" r:blip="" hideGeom="1">
                <dgm:adjLst/>
              </dgm:shape>
              <dgm:presOf axis="ch des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23"/>
        </dgm:choose>
        <dgm:layoutNode name="ParentText1" styleLbl="revTx">
          <dgm:varLst>
            <dgm:chMax val="1"/>
            <dgm:chPref val="1"/>
          </dgm:varLst>
          <dgm:choose name="Name24">
            <dgm:if name="Name25" func="var" arg="dir" op="equ" val="norm">
              <dgm:alg type="tx">
                <dgm:param type="parTxLTRAlign" val="r"/>
                <dgm:param type="shpTxLTRAlignCh" val="r"/>
                <dgm:param type="txAnchorVertCh" val="mid"/>
                <dgm:param type="autoTxRot" val="grav"/>
              </dgm:alg>
            </dgm:if>
            <dgm:else name="Name26">
              <dgm:alg type="tx">
                <dgm:param type="parTxLTRAlign" val="l"/>
                <dgm:param type="shpTxLTRAlignCh" val="r"/>
                <dgm:param type="txAnchorVertCh" val="mid"/>
                <dgm:param type="autoTxRot" val="grav"/>
              </dgm:alg>
            </dgm:else>
          </dgm:choose>
          <dgm:choose name="Name27">
            <dgm:if name="Name28" func="var" arg="dir" op="equ" val="norm">
              <dgm:shape xmlns:r="http://schemas.openxmlformats.org/officeDocument/2006/relationships" rot="-90" type="rightArrow" r:blip="" hideGeom="1">
                <dgm:adjLst>
                  <dgm:adj idx="1" val="0.4983"/>
                  <dgm:adj idx="2" val="0.6066"/>
                </dgm:adjLst>
              </dgm:shape>
            </dgm:if>
            <dgm:else name="Name29">
              <dgm:shape xmlns:r="http://schemas.openxmlformats.org/officeDocument/2006/relationships" rot="90" type="leftArrow" r:blip="" hideGeom="1">
                <dgm:adjLst>
                  <dgm:adj idx="1" val="0.4983"/>
                  <dgm:adj idx="2" val="0.6066"/>
                </dgm:adjLst>
              </dgm:shape>
            </dgm:else>
          </dgm:choose>
          <dgm:presOf axis="ch 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ParentShape1" styleLbl="alignImgPlace1">
          <dgm:varLst/>
          <dgm:alg type="sp"/>
          <dgm:presOf axis="ch self" ptType="node node" st="1 1" cnt="1 0"/>
          <dgm:choose name="Name30">
            <dgm:if name="Name31" func="var" arg="dir" op="equ" val="norm">
              <dgm:shape xmlns:r="http://schemas.openxmlformats.org/officeDocument/2006/relationships" rot="-90" type="rightArrow" r:blip="">
                <dgm:adjLst>
                  <dgm:adj idx="1" val="0.4983"/>
                  <dgm:adj idx="2" val="0.6066"/>
                </dgm:adjLst>
              </dgm:shape>
            </dgm:if>
            <dgm:else name="Name32">
              <dgm:shape xmlns:r="http://schemas.openxmlformats.org/officeDocument/2006/relationships" rot="90" type="leftArrow" r:blip="">
                <dgm:adjLst>
                  <dgm:adj idx="1" val="0.4983"/>
                  <dgm:adj idx="2" val="0.6066"/>
                </dgm:adjLst>
              </dgm:shape>
            </dgm:else>
          </dgm:choose>
        </dgm:layoutNode>
        <dgm:choose name="Name33">
          <dgm:if name="Name34" axis="ch" ptType="node" func="cnt" op="gte" val="2">
            <dgm:layoutNode name="ParentText2" styleLbl="revTx">
              <dgm:varLst>
                <dgm:chMax val="1"/>
                <dgm:chPref val="1"/>
              </dgm:varLst>
              <dgm:choose name="Name35">
                <dgm:if name="Name36" func="var" arg="dir" op="equ" val="norm">
                  <dgm:alg type="tx">
                    <dgm:param type="parTxLTRAlign" val="r"/>
                    <dgm:param type="shpTxLTRAlignCh" val="r"/>
                    <dgm:param type="txAnchorVertCh" val="mid"/>
                    <dgm:param type="autoTxRot" val="grav"/>
                  </dgm:alg>
                </dgm:if>
                <dgm:else name="Name37">
                  <dgm:alg type="tx">
                    <dgm:param type="parTxLTRAlign" val="l"/>
                    <dgm:param type="shpTxLTRAlignCh" val="r"/>
                    <dgm:param type="txAnchorVertCh" val="mid"/>
                    <dgm:param type="autoTxRot" val="grav"/>
                  </dgm:alg>
                </dgm:else>
              </dgm:choose>
              <dgm:choose name="Name38">
                <dgm:if name="Name39" func="var" arg="dir" op="equ" val="norm">
                  <dgm:shape xmlns:r="http://schemas.openxmlformats.org/officeDocument/2006/relationships" rot="90" type="rightArrow" r:blip="" hideGeom="1">
                    <dgm:adjLst>
                      <dgm:adj idx="1" val="0.4983"/>
                      <dgm:adj idx="2" val="0.6066"/>
                    </dgm:adjLst>
                  </dgm:shape>
                </dgm:if>
                <dgm:else name="Name40">
                  <dgm:shape xmlns:r="http://schemas.openxmlformats.org/officeDocument/2006/relationships" rot="-90" type="leftArrow" r:blip="" hideGeom="1">
                    <dgm:adjLst>
                      <dgm:adj idx="1" val="0.4983"/>
                      <dgm:adj idx="2" val="0.6066"/>
                    </dgm:adjLst>
                  </dgm:shape>
                </dgm:else>
              </dgm:choose>
              <dgm:presOf axis="ch 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ParentShape2" styleLbl="alignImgPlace1">
              <dgm:varLst/>
              <dgm:alg type="sp"/>
              <dgm:choose name="Name41">
                <dgm:if name="Name42" func="var" arg="dir" op="equ" val="norm">
                  <dgm:shape xmlns:r="http://schemas.openxmlformats.org/officeDocument/2006/relationships" rot="90" type="rightArrow" r:blip="">
                    <dgm:adjLst>
                      <dgm:adj idx="1" val="0.4983"/>
                      <dgm:adj idx="2" val="0.6066"/>
                    </dgm:adjLst>
                  </dgm:shape>
                </dgm:if>
                <dgm:else name="Name43">
                  <dgm:shape xmlns:r="http://schemas.openxmlformats.org/officeDocument/2006/relationships" rot="-90" type="leftArrow" r:blip="">
                    <dgm:adjLst>
                      <dgm:adj idx="1" val="0.4983"/>
                      <dgm:adj idx="2" val="0.6066"/>
                    </dgm:adjLst>
                  </dgm:shape>
                </dgm:else>
              </dgm:choose>
              <dgm:presOf axis="ch self" ptType="node node" st="2 1" cnt="1 0"/>
            </dgm:layoutNode>
          </dgm:if>
          <dgm:else name="Name44"/>
        </dgm:choose>
      </dgm:if>
      <dgm:else name="Name45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#2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#3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#4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#5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#6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63A2866C-2809-498F-A05C-148EC1355CDE}" type="datetimeFigureOut">
              <a:rPr lang="zh-CN" altLang="en-US"/>
              <a:pPr>
                <a:defRPr/>
              </a:pPr>
              <a:t>2016/11/9 Wednesday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45A6452A-5AE5-4C61-A6B2-DE2772B80981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292ADE19-FE27-4F38-8F41-B9E4F26F2342}" type="datetimeFigureOut">
              <a:rPr lang="en-US"/>
              <a:pPr>
                <a:defRPr/>
              </a:pPr>
              <a:t>11/9/2016</a:t>
            </a:fld>
            <a:endParaRPr 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  <a:endParaRPr lang="en-US" noProof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F417B527-F592-4050-A9A3-CF4E4DFDF4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685800" rtl="0" fontAlgn="base">
      <a:spcBef>
        <a:spcPct val="30000"/>
      </a:spcBef>
      <a:spcAft>
        <a:spcPct val="0"/>
      </a:spcAft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fontAlgn="base">
      <a:spcBef>
        <a:spcPct val="30000"/>
      </a:spcBef>
      <a:spcAft>
        <a:spcPct val="0"/>
      </a:spcAft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fontAlgn="base">
      <a:spcBef>
        <a:spcPct val="30000"/>
      </a:spcBef>
      <a:spcAft>
        <a:spcPct val="0"/>
      </a:spcAft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fontAlgn="base">
      <a:spcBef>
        <a:spcPct val="30000"/>
      </a:spcBef>
      <a:spcAft>
        <a:spcPct val="0"/>
      </a:spcAft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fontAlgn="base">
      <a:spcBef>
        <a:spcPct val="30000"/>
      </a:spcBef>
      <a:spcAft>
        <a:spcPct val="0"/>
      </a:spcAft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zh-CN" altLang="en-US" smtClean="0"/>
              <a:t>标题页要按照文件要求来写上相应的信息</a:t>
            </a:r>
          </a:p>
        </p:txBody>
      </p:sp>
      <p:sp>
        <p:nvSpPr>
          <p:cNvPr id="20483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FF0BD15-5CC2-4B9F-A55A-39A80D9E539B}" type="slidenum">
              <a:rPr lang="en-US" altLang="zh-CN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23555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buFont typeface="Arial" charset="0"/>
              <a:buNone/>
            </a:pPr>
            <a:fld id="{98D0D3E9-4583-462C-8B36-3D08893BB6C9}" type="slidenum">
              <a:rPr lang="zh-CN" altLang="en-US" u="sng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buFont typeface="Arial" charset="0"/>
                <a:buNone/>
              </a:pPr>
              <a:t>3</a:t>
            </a:fld>
            <a:endParaRPr lang="en-US" altLang="zh-CN" u="sng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zh-CN" altLang="en-US" smtClean="0"/>
              <a:t>标题页要按照文件要求来写上相应的信息</a:t>
            </a:r>
          </a:p>
        </p:txBody>
      </p:sp>
      <p:sp>
        <p:nvSpPr>
          <p:cNvPr id="68611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B56F39D-C3B4-44AA-8427-844F668EB893}" type="slidenum">
              <a:rPr lang="en-US" altLang="zh-CN"/>
              <a:pPr fontAlgn="base">
                <a:spcBef>
                  <a:spcPct val="0"/>
                </a:spcBef>
                <a:spcAft>
                  <a:spcPct val="0"/>
                </a:spcAft>
              </a:pPr>
              <a:t>45</a:t>
            </a:fld>
            <a:endParaRPr lang="en-US" altLang="zh-C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角三角形 20"/>
          <p:cNvSpPr/>
          <p:nvPr userDrawn="1"/>
        </p:nvSpPr>
        <p:spPr>
          <a:xfrm flipH="1">
            <a:off x="7704138" y="788988"/>
            <a:ext cx="190500" cy="161925"/>
          </a:xfrm>
          <a:prstGeom prst="rtTriangle">
            <a:avLst/>
          </a:prstGeom>
          <a:solidFill>
            <a:srgbClr val="FF5050">
              <a:alpha val="64706"/>
            </a:srgbClr>
          </a:solidFill>
          <a:ln>
            <a:noFill/>
          </a:ln>
          <a:effectLst>
            <a:outerShdw blurRad="63500" sx="102000" sy="102000" algn="ctr" rotWithShape="0">
              <a:schemeClr val="bg1">
                <a:alpha val="40000"/>
              </a:scheme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300"/>
          </a:p>
        </p:txBody>
      </p:sp>
      <p:sp>
        <p:nvSpPr>
          <p:cNvPr id="3" name="矩形 21"/>
          <p:cNvSpPr/>
          <p:nvPr userDrawn="1"/>
        </p:nvSpPr>
        <p:spPr>
          <a:xfrm>
            <a:off x="0" y="950913"/>
            <a:ext cx="9144000" cy="2112962"/>
          </a:xfrm>
          <a:prstGeom prst="rect">
            <a:avLst/>
          </a:prstGeom>
          <a:solidFill>
            <a:srgbClr val="D56509"/>
          </a:solidFill>
          <a:ln>
            <a:noFill/>
          </a:ln>
          <a:effectLst>
            <a:outerShdw blurRad="63500" sx="102000" sy="102000" algn="ctr" rotWithShape="0">
              <a:schemeClr val="bg1">
                <a:alpha val="40000"/>
              </a:schemeClr>
            </a:outerShdw>
          </a:effectLst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300" dirty="0"/>
          </a:p>
        </p:txBody>
      </p:sp>
      <p:sp>
        <p:nvSpPr>
          <p:cNvPr id="4" name="矩形 23"/>
          <p:cNvSpPr/>
          <p:nvPr userDrawn="1"/>
        </p:nvSpPr>
        <p:spPr>
          <a:xfrm>
            <a:off x="7894638" y="788988"/>
            <a:ext cx="673100" cy="2430462"/>
          </a:xfrm>
          <a:prstGeom prst="rect">
            <a:avLst/>
          </a:prstGeom>
          <a:solidFill>
            <a:srgbClr val="CC0000">
              <a:alpha val="65098"/>
            </a:srgbClr>
          </a:solidFill>
          <a:ln>
            <a:noFill/>
          </a:ln>
          <a:effectLst>
            <a:outerShdw blurRad="63500" sx="102000" sy="102000" algn="ctr" rotWithShape="0">
              <a:schemeClr val="bg1">
                <a:alpha val="40000"/>
              </a:scheme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300"/>
          </a:p>
        </p:txBody>
      </p:sp>
      <p:sp>
        <p:nvSpPr>
          <p:cNvPr id="5" name="直角三角形 26"/>
          <p:cNvSpPr/>
          <p:nvPr userDrawn="1"/>
        </p:nvSpPr>
        <p:spPr>
          <a:xfrm flipH="1" flipV="1">
            <a:off x="7704138" y="3063875"/>
            <a:ext cx="190500" cy="155575"/>
          </a:xfrm>
          <a:prstGeom prst="rtTriangle">
            <a:avLst/>
          </a:prstGeom>
          <a:solidFill>
            <a:srgbClr val="FF5050">
              <a:alpha val="64706"/>
            </a:srgbClr>
          </a:solidFill>
          <a:ln>
            <a:noFill/>
          </a:ln>
          <a:effectLst>
            <a:outerShdw blurRad="63500" sx="102000" sy="102000" algn="ctr" rotWithShape="0">
              <a:schemeClr val="bg1">
                <a:alpha val="40000"/>
              </a:scheme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30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5"/>
          <p:cNvSpPr/>
          <p:nvPr userDrawn="1"/>
        </p:nvSpPr>
        <p:spPr>
          <a:xfrm>
            <a:off x="0" y="0"/>
            <a:ext cx="9144000" cy="627063"/>
          </a:xfrm>
          <a:prstGeom prst="rect">
            <a:avLst/>
          </a:prstGeom>
          <a:solidFill>
            <a:srgbClr val="D56509"/>
          </a:solidFill>
          <a:ln>
            <a:noFill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300"/>
          </a:p>
        </p:txBody>
      </p:sp>
      <p:sp>
        <p:nvSpPr>
          <p:cNvPr id="3" name="矩形 6"/>
          <p:cNvSpPr/>
          <p:nvPr userDrawn="1"/>
        </p:nvSpPr>
        <p:spPr>
          <a:xfrm>
            <a:off x="0" y="4748213"/>
            <a:ext cx="9144000" cy="395287"/>
          </a:xfrm>
          <a:prstGeom prst="rect">
            <a:avLst/>
          </a:prstGeom>
          <a:solidFill>
            <a:srgbClr val="D56509"/>
          </a:solidFill>
          <a:ln>
            <a:noFill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300"/>
          </a:p>
        </p:txBody>
      </p:sp>
      <p:grpSp>
        <p:nvGrpSpPr>
          <p:cNvPr id="4" name="组合 7"/>
          <p:cNvGrpSpPr>
            <a:grpSpLocks/>
          </p:cNvGrpSpPr>
          <p:nvPr userDrawn="1"/>
        </p:nvGrpSpPr>
        <p:grpSpPr bwMode="auto">
          <a:xfrm>
            <a:off x="687388" y="3273425"/>
            <a:ext cx="7974012" cy="1073150"/>
            <a:chOff x="1055440" y="4725144"/>
            <a:chExt cx="10632427" cy="1430062"/>
          </a:xfrm>
        </p:grpSpPr>
        <p:sp>
          <p:nvSpPr>
            <p:cNvPr id="5" name="Line 17"/>
            <p:cNvSpPr>
              <a:spLocks noChangeShapeType="1"/>
            </p:cNvSpPr>
            <p:nvPr/>
          </p:nvSpPr>
          <p:spPr bwMode="auto">
            <a:xfrm>
              <a:off x="1055440" y="6155206"/>
              <a:ext cx="10632427" cy="0"/>
            </a:xfrm>
            <a:prstGeom prst="line">
              <a:avLst/>
            </a:prstGeom>
            <a:solidFill>
              <a:srgbClr val="98442C"/>
            </a:solidFill>
            <a:ln w="9525">
              <a:solidFill>
                <a:srgbClr val="F79646">
                  <a:lumMod val="75000"/>
                </a:srgbClr>
              </a:solidFill>
              <a:round/>
              <a:headEnd/>
              <a:tailEnd/>
            </a:ln>
            <a:effectLst/>
            <a:extLst>
              <a:ext uri="{AF507438-7753-43E0-B8FC-AC1667EBCBE1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kern="0">
                <a:solidFill>
                  <a:prstClr val="black"/>
                </a:solidFill>
                <a:latin typeface="Calibri" panose="020F0502020204030204"/>
                <a:ea typeface="+mn-ea"/>
              </a:endParaRPr>
            </a:p>
          </p:txBody>
        </p:sp>
        <p:sp>
          <p:nvSpPr>
            <p:cNvPr id="6" name="Line 18"/>
            <p:cNvSpPr>
              <a:spLocks noChangeShapeType="1"/>
            </p:cNvSpPr>
            <p:nvPr/>
          </p:nvSpPr>
          <p:spPr bwMode="auto">
            <a:xfrm flipV="1">
              <a:off x="11687867" y="4725144"/>
              <a:ext cx="0" cy="1430062"/>
            </a:xfrm>
            <a:prstGeom prst="line">
              <a:avLst/>
            </a:prstGeom>
            <a:solidFill>
              <a:srgbClr val="98442C"/>
            </a:solidFill>
            <a:ln w="9525">
              <a:solidFill>
                <a:srgbClr val="F79646">
                  <a:lumMod val="75000"/>
                </a:srgbClr>
              </a:solidFill>
              <a:round/>
              <a:headEnd/>
              <a:tailEnd/>
            </a:ln>
            <a:effectLst/>
            <a:extLst>
              <a:ext uri="{AF507438-7753-43E0-B8FC-AC1667EBCBE1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kern="0">
                <a:solidFill>
                  <a:prstClr val="black"/>
                </a:solidFill>
                <a:latin typeface="Calibri" panose="020F0502020204030204"/>
                <a:ea typeface="+mn-ea"/>
              </a:endParaRPr>
            </a:p>
          </p:txBody>
        </p:sp>
      </p:grpSp>
      <p:grpSp>
        <p:nvGrpSpPr>
          <p:cNvPr id="7" name="组合 10"/>
          <p:cNvGrpSpPr>
            <a:grpSpLocks/>
          </p:cNvGrpSpPr>
          <p:nvPr userDrawn="1"/>
        </p:nvGrpSpPr>
        <p:grpSpPr bwMode="auto">
          <a:xfrm>
            <a:off x="274638" y="742950"/>
            <a:ext cx="5975350" cy="1023938"/>
            <a:chOff x="367027" y="991443"/>
            <a:chExt cx="7966167" cy="1364253"/>
          </a:xfrm>
        </p:grpSpPr>
        <p:sp>
          <p:nvSpPr>
            <p:cNvPr id="8" name="Rectangle 13"/>
            <p:cNvSpPr>
              <a:spLocks noChangeArrowheads="1"/>
            </p:cNvSpPr>
            <p:nvPr/>
          </p:nvSpPr>
          <p:spPr bwMode="auto">
            <a:xfrm>
              <a:off x="479196" y="1628095"/>
              <a:ext cx="59259" cy="727601"/>
            </a:xfrm>
            <a:prstGeom prst="rect">
              <a:avLst/>
            </a:prstGeom>
            <a:solidFill>
              <a:srgbClr val="F79646">
                <a:lumMod val="75000"/>
              </a:srgbClr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kern="0">
                <a:solidFill>
                  <a:prstClr val="black"/>
                </a:solidFill>
                <a:latin typeface="Calibri" panose="020F0502020204030204"/>
                <a:ea typeface="+mn-ea"/>
              </a:endParaRPr>
            </a:p>
          </p:txBody>
        </p:sp>
        <p:sp>
          <p:nvSpPr>
            <p:cNvPr id="9" name="Rectangle 14"/>
            <p:cNvSpPr>
              <a:spLocks noChangeArrowheads="1"/>
            </p:cNvSpPr>
            <p:nvPr/>
          </p:nvSpPr>
          <p:spPr bwMode="auto">
            <a:xfrm rot="16200000">
              <a:off x="4382929" y="-2275638"/>
              <a:ext cx="46533" cy="7853998"/>
            </a:xfrm>
            <a:prstGeom prst="rect">
              <a:avLst/>
            </a:prstGeom>
            <a:solidFill>
              <a:srgbClr val="F79646">
                <a:lumMod val="75000"/>
              </a:srgbClr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kern="0">
                <a:solidFill>
                  <a:prstClr val="black"/>
                </a:solidFill>
                <a:latin typeface="Calibri" panose="020F0502020204030204"/>
                <a:ea typeface="+mn-ea"/>
              </a:endParaRPr>
            </a:p>
          </p:txBody>
        </p:sp>
        <p:grpSp>
          <p:nvGrpSpPr>
            <p:cNvPr id="10" name="组合 13"/>
            <p:cNvGrpSpPr>
              <a:grpSpLocks/>
            </p:cNvGrpSpPr>
            <p:nvPr/>
          </p:nvGrpSpPr>
          <p:grpSpPr bwMode="auto">
            <a:xfrm>
              <a:off x="367026" y="991444"/>
              <a:ext cx="920638" cy="541471"/>
              <a:chOff x="1103175" y="944399"/>
              <a:chExt cx="1050455" cy="617822"/>
            </a:xfrm>
          </p:grpSpPr>
          <p:sp>
            <p:nvSpPr>
              <p:cNvPr id="11" name="等腰三角形 14"/>
              <p:cNvSpPr/>
              <p:nvPr/>
            </p:nvSpPr>
            <p:spPr>
              <a:xfrm rot="5400000">
                <a:off x="1426952" y="835542"/>
                <a:ext cx="617822" cy="835535"/>
              </a:xfrm>
              <a:prstGeom prst="triangle">
                <a:avLst>
                  <a:gd name="adj" fmla="val 52770"/>
                </a:avLst>
              </a:prstGeom>
              <a:solidFill>
                <a:srgbClr val="E46C0A"/>
              </a:solidFill>
              <a:ln w="12700">
                <a:solidFill>
                  <a:sysClr val="window" lastClr="FFFFFF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anchor="ctr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6858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 sz="1200" b="1">
                  <a:solidFill>
                    <a:sysClr val="window" lastClr="FFFFFF"/>
                  </a:solidFill>
                  <a:latin typeface="微软雅黑" pitchFamily="34" charset="-122"/>
                  <a:ea typeface="微软雅黑" pitchFamily="34" charset="-122"/>
                  <a:cs typeface="Lao UI" pitchFamily="34" charset="0"/>
                </a:endParaRPr>
              </a:p>
            </p:txBody>
          </p:sp>
          <p:sp>
            <p:nvSpPr>
              <p:cNvPr id="12" name="等腰三角形 15"/>
              <p:cNvSpPr/>
              <p:nvPr/>
            </p:nvSpPr>
            <p:spPr>
              <a:xfrm rot="5400000">
                <a:off x="1212032" y="835542"/>
                <a:ext cx="617822" cy="835535"/>
              </a:xfrm>
              <a:prstGeom prst="triangle">
                <a:avLst>
                  <a:gd name="adj" fmla="val 52770"/>
                </a:avLst>
              </a:prstGeom>
              <a:solidFill>
                <a:srgbClr val="ED7D31">
                  <a:lumMod val="75000"/>
                </a:srgbClr>
              </a:solidFill>
              <a:ln w="12700">
                <a:solidFill>
                  <a:sysClr val="window" lastClr="FFFFFF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anchor="ctr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6858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 sz="1200" b="1">
                  <a:solidFill>
                    <a:sysClr val="window" lastClr="FFFFFF"/>
                  </a:solidFill>
                  <a:latin typeface="微软雅黑" pitchFamily="34" charset="-122"/>
                  <a:ea typeface="微软雅黑" pitchFamily="34" charset="-122"/>
                  <a:cs typeface="Lao UI" pitchFamily="34" charset="0"/>
                </a:endParaRPr>
              </a:p>
            </p:txBody>
          </p:sp>
        </p:grpSp>
      </p:grpSp>
      <p:sp>
        <p:nvSpPr>
          <p:cNvPr id="13" name="TextBox 15"/>
          <p:cNvSpPr txBox="1"/>
          <p:nvPr userDrawn="1"/>
        </p:nvSpPr>
        <p:spPr>
          <a:xfrm>
            <a:off x="197514" y="117607"/>
            <a:ext cx="6048672" cy="392319"/>
          </a:xfrm>
          <a:prstGeom prst="rect">
            <a:avLst/>
          </a:prstGeom>
          <a:noFill/>
          <a:effectLst>
            <a:reflection blurRad="6350" stA="50000" endA="300" endPos="38500" dist="50800" dir="5400000" sy="-100000" algn="bl" rotWithShape="0"/>
          </a:effectLst>
        </p:spPr>
        <p:txBody>
          <a:bodyPr lIns="68580" tIns="34290" rIns="68580" bIns="34290">
            <a:spAutoFit/>
          </a:bodyPr>
          <a:lstStyle/>
          <a:p>
            <a:pPr defTabSz="68559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100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2016</a:t>
            </a:r>
            <a:r>
              <a:rPr lang="zh-CN" altLang="en-US" sz="2100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●国培计划 </a:t>
            </a:r>
            <a:r>
              <a:rPr lang="en-US" altLang="zh-CN" sz="2100" dirty="0">
                <a:solidFill>
                  <a:schemeClr val="bg1"/>
                </a:solidFill>
                <a:effectLst>
                  <a:reflection blurRad="6350" stA="55000" endA="300" endPos="45500" dir="5400000" sy="-100000" algn="bl" rotWithShape="0"/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经典繁仿黑" pitchFamily="49" charset="-122"/>
              </a:rPr>
              <a:t>|  </a:t>
            </a:r>
            <a:r>
              <a:rPr lang="zh-CN" altLang="en-US" sz="2100" dirty="0">
                <a:solidFill>
                  <a:schemeClr val="bg1"/>
                </a:solidFill>
                <a:effectLst>
                  <a:reflection blurRad="6350" stA="55000" endA="300" endPos="45500" dir="5400000" sy="-100000" algn="bl" rotWithShape="0"/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经典繁仿黑" pitchFamily="49" charset="-122"/>
              </a:rPr>
              <a:t>小学数学教学策略分析</a:t>
            </a:r>
            <a:endParaRPr lang="zh-CN" altLang="en-US" sz="2100" dirty="0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4" name="TextBox 15"/>
          <p:cNvSpPr txBox="1"/>
          <p:nvPr userDrawn="1"/>
        </p:nvSpPr>
        <p:spPr>
          <a:xfrm>
            <a:off x="3131840" y="4745781"/>
            <a:ext cx="2761351" cy="346249"/>
          </a:xfrm>
          <a:prstGeom prst="rect">
            <a:avLst/>
          </a:prstGeom>
          <a:noFill/>
          <a:effectLst>
            <a:reflection blurRad="6350" stA="50000" endA="300" endPos="38500" dist="50800" dir="5400000" sy="-100000" algn="bl" rotWithShape="0"/>
          </a:effectLst>
        </p:spPr>
        <p:txBody>
          <a:bodyPr lIns="68580" tIns="34290" rIns="68580" bIns="34290">
            <a:spAutoFit/>
          </a:bodyPr>
          <a:lstStyle/>
          <a:p>
            <a:pPr defTabSz="68559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1800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东湖区教研中心    胡美贵</a:t>
            </a:r>
            <a:endParaRPr lang="zh-CN" altLang="en-US" sz="1800" dirty="0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5" name="TextBox 15"/>
          <p:cNvSpPr txBox="1"/>
          <p:nvPr userDrawn="1"/>
        </p:nvSpPr>
        <p:spPr>
          <a:xfrm>
            <a:off x="1043608" y="699542"/>
            <a:ext cx="6048672" cy="500137"/>
          </a:xfrm>
          <a:prstGeom prst="rect">
            <a:avLst/>
          </a:prstGeom>
          <a:noFill/>
          <a:effectLst>
            <a:reflection blurRad="6350" stA="50000" endA="300" endPos="38500" dist="50800" dir="5400000" sy="-100000" algn="bl" rotWithShape="0"/>
          </a:effectLst>
        </p:spPr>
        <p:txBody>
          <a:bodyPr lIns="68580" tIns="34290" rIns="68580" bIns="34290">
            <a:spAutoFit/>
          </a:bodyPr>
          <a:lstStyle/>
          <a:p>
            <a:pPr defTabSz="68559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800" b="1" dirty="0">
                <a:solidFill>
                  <a:schemeClr val="accent6">
                    <a:lumMod val="75000"/>
                  </a:schemeClr>
                </a:solidFill>
                <a:latin typeface="微软雅黑" pitchFamily="34" charset="-122"/>
                <a:ea typeface="微软雅黑" pitchFamily="34" charset="-122"/>
              </a:rPr>
              <a:t>策略六：其他教学法</a:t>
            </a:r>
            <a:endParaRPr lang="zh-CN" altLang="en-US" sz="2800" dirty="0">
              <a:solidFill>
                <a:schemeClr val="accent6">
                  <a:lumMod val="7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6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DEF1B6-DFE3-4F22-AA0E-D4B7D1A6F9DD}" type="datetimeFigureOut">
              <a:rPr lang="zh-CN" altLang="en-US"/>
              <a:pPr>
                <a:defRPr/>
              </a:pPr>
              <a:t>2016/11/9 Wednesday</a:t>
            </a:fld>
            <a:endParaRPr lang="zh-CN" altLang="en-US"/>
          </a:p>
        </p:txBody>
      </p:sp>
      <p:sp>
        <p:nvSpPr>
          <p:cNvPr id="17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8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5F7408-A455-4C72-9F2D-81DD9E2C4952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5"/>
          <p:cNvSpPr/>
          <p:nvPr userDrawn="1"/>
        </p:nvSpPr>
        <p:spPr>
          <a:xfrm>
            <a:off x="0" y="0"/>
            <a:ext cx="9144000" cy="627063"/>
          </a:xfrm>
          <a:prstGeom prst="rect">
            <a:avLst/>
          </a:prstGeom>
          <a:solidFill>
            <a:srgbClr val="D56509"/>
          </a:solidFill>
          <a:ln>
            <a:noFill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300"/>
          </a:p>
        </p:txBody>
      </p:sp>
      <p:sp>
        <p:nvSpPr>
          <p:cNvPr id="3" name="矩形 6"/>
          <p:cNvSpPr/>
          <p:nvPr userDrawn="1"/>
        </p:nvSpPr>
        <p:spPr>
          <a:xfrm>
            <a:off x="0" y="4748213"/>
            <a:ext cx="9144000" cy="395287"/>
          </a:xfrm>
          <a:prstGeom prst="rect">
            <a:avLst/>
          </a:prstGeom>
          <a:solidFill>
            <a:srgbClr val="D56509"/>
          </a:solidFill>
          <a:ln>
            <a:noFill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300"/>
          </a:p>
        </p:txBody>
      </p:sp>
      <p:cxnSp>
        <p:nvCxnSpPr>
          <p:cNvPr id="4" name="直接连接符 9"/>
          <p:cNvCxnSpPr>
            <a:cxnSpLocks noChangeShapeType="1"/>
          </p:cNvCxnSpPr>
          <p:nvPr userDrawn="1"/>
        </p:nvCxnSpPr>
        <p:spPr bwMode="auto">
          <a:xfrm>
            <a:off x="250825" y="1146175"/>
            <a:ext cx="8642350" cy="0"/>
          </a:xfrm>
          <a:prstGeom prst="line">
            <a:avLst/>
          </a:prstGeom>
          <a:noFill/>
          <a:ln w="9525" algn="ctr">
            <a:solidFill>
              <a:srgbClr val="F69240"/>
            </a:solidFill>
            <a:round/>
            <a:headEnd/>
            <a:tailEnd/>
          </a:ln>
        </p:spPr>
      </p:cxnSp>
      <p:cxnSp>
        <p:nvCxnSpPr>
          <p:cNvPr id="5" name="直接连接符 10"/>
          <p:cNvCxnSpPr>
            <a:cxnSpLocks noChangeShapeType="1"/>
          </p:cNvCxnSpPr>
          <p:nvPr userDrawn="1"/>
        </p:nvCxnSpPr>
        <p:spPr bwMode="auto">
          <a:xfrm>
            <a:off x="250825" y="1181100"/>
            <a:ext cx="8642350" cy="0"/>
          </a:xfrm>
          <a:prstGeom prst="line">
            <a:avLst/>
          </a:prstGeom>
          <a:noFill/>
          <a:ln w="9525" algn="ctr">
            <a:solidFill>
              <a:srgbClr val="F69240"/>
            </a:solidFill>
            <a:round/>
            <a:headEnd/>
            <a:tailEnd/>
          </a:ln>
        </p:spPr>
      </p:cxnSp>
      <p:pic>
        <p:nvPicPr>
          <p:cNvPr id="6" name="Picture 2" descr="E:\仝德志文件，勿删！\03-参考文档\！PPT图片及版面资源\PPT精美插图\图标\羽毛笔.pn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250825" y="627063"/>
            <a:ext cx="44291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15"/>
          <p:cNvSpPr txBox="1"/>
          <p:nvPr userDrawn="1"/>
        </p:nvSpPr>
        <p:spPr>
          <a:xfrm>
            <a:off x="197514" y="117607"/>
            <a:ext cx="6048672" cy="392319"/>
          </a:xfrm>
          <a:prstGeom prst="rect">
            <a:avLst/>
          </a:prstGeom>
          <a:noFill/>
          <a:effectLst>
            <a:reflection blurRad="6350" stA="50000" endA="300" endPos="38500" dist="50800" dir="5400000" sy="-100000" algn="bl" rotWithShape="0"/>
          </a:effectLst>
        </p:spPr>
        <p:txBody>
          <a:bodyPr lIns="68580" tIns="34290" rIns="68580" bIns="34290">
            <a:spAutoFit/>
          </a:bodyPr>
          <a:lstStyle/>
          <a:p>
            <a:pPr defTabSz="68559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100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2016</a:t>
            </a:r>
            <a:r>
              <a:rPr lang="zh-CN" altLang="en-US" sz="2100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●国培计划 </a:t>
            </a:r>
            <a:r>
              <a:rPr lang="en-US" altLang="zh-CN" sz="2100" dirty="0">
                <a:solidFill>
                  <a:schemeClr val="bg1"/>
                </a:solidFill>
                <a:effectLst>
                  <a:reflection blurRad="6350" stA="55000" endA="300" endPos="45500" dir="5400000" sy="-100000" algn="bl" rotWithShape="0"/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经典繁仿黑" pitchFamily="49" charset="-122"/>
              </a:rPr>
              <a:t>|  </a:t>
            </a:r>
            <a:r>
              <a:rPr lang="zh-CN" altLang="en-US" sz="2100" dirty="0">
                <a:solidFill>
                  <a:schemeClr val="bg1"/>
                </a:solidFill>
                <a:effectLst>
                  <a:reflection blurRad="6350" stA="55000" endA="300" endPos="45500" dir="5400000" sy="-100000" algn="bl" rotWithShape="0"/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经典繁仿黑" pitchFamily="49" charset="-122"/>
              </a:rPr>
              <a:t>小学数学教学策略分析</a:t>
            </a:r>
            <a:endParaRPr lang="zh-CN" altLang="en-US" sz="2100" dirty="0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8" name="TextBox 15"/>
          <p:cNvSpPr txBox="1"/>
          <p:nvPr userDrawn="1"/>
        </p:nvSpPr>
        <p:spPr>
          <a:xfrm>
            <a:off x="3131840" y="4745781"/>
            <a:ext cx="2761351" cy="346249"/>
          </a:xfrm>
          <a:prstGeom prst="rect">
            <a:avLst/>
          </a:prstGeom>
          <a:noFill/>
          <a:effectLst>
            <a:reflection blurRad="6350" stA="50000" endA="300" endPos="38500" dist="50800" dir="5400000" sy="-100000" algn="bl" rotWithShape="0"/>
          </a:effectLst>
        </p:spPr>
        <p:txBody>
          <a:bodyPr lIns="68580" tIns="34290" rIns="68580" bIns="34290">
            <a:spAutoFit/>
          </a:bodyPr>
          <a:lstStyle/>
          <a:p>
            <a:pPr defTabSz="68559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1800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东湖区教研中心    胡美贵</a:t>
            </a:r>
            <a:endParaRPr lang="zh-CN" altLang="en-US" sz="1800" dirty="0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9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BC5D90-212D-453C-80D1-42E0F76725E9}" type="datetimeFigureOut">
              <a:rPr lang="zh-CN" altLang="en-US"/>
              <a:pPr>
                <a:defRPr/>
              </a:pPr>
              <a:t>2016/11/9 Wednesday</a:t>
            </a:fld>
            <a:endParaRPr lang="zh-CN" altLang="en-US"/>
          </a:p>
        </p:txBody>
      </p:sp>
      <p:sp>
        <p:nvSpPr>
          <p:cNvPr id="10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1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183D1F-9D47-4BBA-AAA1-4295017F84C2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角三角形 20"/>
          <p:cNvSpPr/>
          <p:nvPr userDrawn="1"/>
        </p:nvSpPr>
        <p:spPr>
          <a:xfrm flipH="1">
            <a:off x="7704138" y="1112838"/>
            <a:ext cx="190500" cy="163512"/>
          </a:xfrm>
          <a:prstGeom prst="rtTriangle">
            <a:avLst/>
          </a:prstGeom>
          <a:solidFill>
            <a:srgbClr val="FF5050">
              <a:alpha val="64706"/>
            </a:srgbClr>
          </a:solidFill>
          <a:ln>
            <a:noFill/>
          </a:ln>
          <a:effectLst>
            <a:outerShdw blurRad="63500" sx="102000" sy="102000" algn="ctr" rotWithShape="0">
              <a:schemeClr val="bg1">
                <a:alpha val="40000"/>
              </a:scheme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300"/>
          </a:p>
        </p:txBody>
      </p:sp>
      <p:sp>
        <p:nvSpPr>
          <p:cNvPr id="3" name="矩形 21"/>
          <p:cNvSpPr/>
          <p:nvPr userDrawn="1"/>
        </p:nvSpPr>
        <p:spPr>
          <a:xfrm>
            <a:off x="0" y="1276350"/>
            <a:ext cx="9144000" cy="2111375"/>
          </a:xfrm>
          <a:prstGeom prst="rect">
            <a:avLst/>
          </a:prstGeom>
          <a:solidFill>
            <a:srgbClr val="D56509"/>
          </a:solidFill>
          <a:ln>
            <a:noFill/>
          </a:ln>
          <a:effectLst>
            <a:outerShdw blurRad="63500" sx="102000" sy="102000" algn="ctr" rotWithShape="0">
              <a:schemeClr val="bg1">
                <a:alpha val="40000"/>
              </a:schemeClr>
            </a:outerShdw>
          </a:effectLst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300" dirty="0"/>
          </a:p>
        </p:txBody>
      </p:sp>
      <p:sp>
        <p:nvSpPr>
          <p:cNvPr id="4" name="矩形 23"/>
          <p:cNvSpPr/>
          <p:nvPr userDrawn="1"/>
        </p:nvSpPr>
        <p:spPr>
          <a:xfrm>
            <a:off x="7894638" y="1112838"/>
            <a:ext cx="673100" cy="2430462"/>
          </a:xfrm>
          <a:prstGeom prst="rect">
            <a:avLst/>
          </a:prstGeom>
          <a:solidFill>
            <a:srgbClr val="CC0000">
              <a:alpha val="65098"/>
            </a:srgbClr>
          </a:solidFill>
          <a:ln>
            <a:noFill/>
          </a:ln>
          <a:effectLst>
            <a:outerShdw blurRad="63500" sx="102000" sy="102000" algn="ctr" rotWithShape="0">
              <a:schemeClr val="bg1">
                <a:alpha val="40000"/>
              </a:scheme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300"/>
          </a:p>
        </p:txBody>
      </p:sp>
      <p:sp>
        <p:nvSpPr>
          <p:cNvPr id="5" name="直角三角形 26"/>
          <p:cNvSpPr/>
          <p:nvPr userDrawn="1"/>
        </p:nvSpPr>
        <p:spPr>
          <a:xfrm flipH="1" flipV="1">
            <a:off x="7704138" y="3387725"/>
            <a:ext cx="190500" cy="155575"/>
          </a:xfrm>
          <a:prstGeom prst="rtTriangle">
            <a:avLst/>
          </a:prstGeom>
          <a:solidFill>
            <a:srgbClr val="FF5050">
              <a:alpha val="64706"/>
            </a:srgbClr>
          </a:solidFill>
          <a:ln>
            <a:noFill/>
          </a:ln>
          <a:effectLst>
            <a:outerShdw blurRad="63500" sx="102000" sy="102000" algn="ctr" rotWithShape="0">
              <a:schemeClr val="bg1">
                <a:alpha val="40000"/>
              </a:scheme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300"/>
          </a:p>
        </p:txBody>
      </p:sp>
      <p:sp>
        <p:nvSpPr>
          <p:cNvPr id="6" name="文本框 9"/>
          <p:cNvSpPr txBox="1"/>
          <p:nvPr userDrawn="1"/>
        </p:nvSpPr>
        <p:spPr>
          <a:xfrm>
            <a:off x="3384550" y="3597275"/>
            <a:ext cx="4292600" cy="346075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版权所有：南昌市东湖区教研中心胡美贵</a:t>
            </a:r>
            <a:endParaRPr lang="zh-CN" altLang="en-US" sz="1800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标题 1"/>
          <p:cNvSpPr txBox="1">
            <a:spLocks/>
          </p:cNvSpPr>
          <p:nvPr userDrawn="1"/>
        </p:nvSpPr>
        <p:spPr>
          <a:xfrm>
            <a:off x="684213" y="1781175"/>
            <a:ext cx="6642100" cy="1101725"/>
          </a:xfrm>
          <a:prstGeom prst="rect">
            <a:avLst/>
          </a:prstGeom>
          <a:ln>
            <a:miter lim="800000"/>
            <a:headEnd/>
            <a:tailEnd/>
          </a:ln>
          <a:extLst/>
        </p:spPr>
        <p:txBody>
          <a:bodyPr lIns="68580" tIns="34290" rIns="68580" bIns="34290"/>
          <a:lstStyle>
            <a:lvl1pPr algn="ctr" defTabSz="914126" rtl="0" eaLnBrk="1" latinLnBrk="0" hangingPunct="1">
              <a:spcBef>
                <a:spcPct val="0"/>
              </a:spcBef>
              <a:buNone/>
              <a:defRPr sz="4399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zh-CN" alt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谢谢各位的聆听！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D8A45E-3993-4479-A5DC-2FB94A68C19C}" type="datetimeFigureOut">
              <a:rPr lang="zh-CN" altLang="en-US"/>
              <a:pPr>
                <a:defRPr/>
              </a:pPr>
              <a:t>2016/11/9 Wednesday</a:t>
            </a:fld>
            <a:endParaRPr lang="en-US" altLang="zh-CN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F8AFE2-0C02-4F6D-A07D-E0937E49B770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  <p:transition>
    <p:blinds dir="vert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A504E3-287A-4C04-A40F-776C3C7E4BF5}" type="datetimeFigureOut">
              <a:rPr lang="zh-CN" altLang="en-US"/>
              <a:pPr>
                <a:defRPr/>
              </a:pPr>
              <a:t>2016/11/9 Wednesday</a:t>
            </a:fld>
            <a:endParaRPr lang="en-US" altLang="zh-CN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0B2360-AE80-4A6F-9767-6ECAAE26DFCA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  <p:transition>
    <p:blinds dir="vert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200150"/>
            <a:ext cx="3886200" cy="33147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3886200" cy="33147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9FF1F7-8BF2-44BB-9934-8F2E8595536E}" type="datetimeFigureOut">
              <a:rPr lang="zh-CN" altLang="en-US"/>
              <a:pPr>
                <a:defRPr/>
              </a:pPr>
              <a:t>2016/11/9 Wednesday</a:t>
            </a:fld>
            <a:endParaRPr lang="en-US" altLang="zh-CN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83945B-7D54-4C34-9C71-F581EAF6BCE2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  <p:transition>
    <p:blinds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 userDrawn="1"/>
        </p:nvSpPr>
        <p:spPr bwMode="auto">
          <a:xfrm>
            <a:off x="3492500" y="855663"/>
            <a:ext cx="4589463" cy="344487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lIns="68580" tIns="34290" rIns="68580" bIns="34290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 sz="2400" u="sng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 sz="2400" u="sng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 sz="2400" u="sng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 sz="2400" u="sng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 sz="2400" u="sng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 sz="2400" u="sng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 sz="2400" u="sng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 sz="2400" u="sng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fontAlgn="auto" hangingPunct="1">
              <a:lnSpc>
                <a:spcPct val="65000"/>
              </a:lnSpc>
              <a:spcBef>
                <a:spcPct val="50000"/>
              </a:spcBef>
              <a:spcAft>
                <a:spcPts val="0"/>
              </a:spcAft>
              <a:defRPr/>
            </a:pPr>
            <a:r>
              <a:rPr lang="zh-CN" altLang="en-US" sz="1800" b="1" u="none" dirty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rPr>
              <a:t>中学高级教师</a:t>
            </a:r>
          </a:p>
          <a:p>
            <a:pPr eaLnBrk="1" fontAlgn="auto" hangingPunct="1">
              <a:lnSpc>
                <a:spcPct val="65000"/>
              </a:lnSpc>
              <a:spcBef>
                <a:spcPct val="50000"/>
              </a:spcBef>
              <a:spcAft>
                <a:spcPts val="0"/>
              </a:spcAft>
              <a:defRPr/>
            </a:pPr>
            <a:r>
              <a:rPr lang="zh-CN" altLang="en-US" sz="1800" b="1" u="none" dirty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rPr>
              <a:t>江西省第二批小学数学学科带头人</a:t>
            </a:r>
          </a:p>
          <a:p>
            <a:pPr eaLnBrk="1" fontAlgn="auto" hangingPunct="1">
              <a:lnSpc>
                <a:spcPct val="65000"/>
              </a:lnSpc>
              <a:spcBef>
                <a:spcPct val="50000"/>
              </a:spcBef>
              <a:spcAft>
                <a:spcPts val="0"/>
              </a:spcAft>
              <a:defRPr/>
            </a:pPr>
            <a:r>
              <a:rPr lang="zh-CN" altLang="en-US" sz="1800" b="1" u="none" dirty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rPr>
              <a:t>江西省基础教育监测中心专家组成员</a:t>
            </a:r>
          </a:p>
          <a:p>
            <a:pPr eaLnBrk="1" fontAlgn="auto" hangingPunct="1">
              <a:lnSpc>
                <a:spcPct val="65000"/>
              </a:lnSpc>
              <a:spcBef>
                <a:spcPct val="50000"/>
              </a:spcBef>
              <a:spcAft>
                <a:spcPts val="0"/>
              </a:spcAft>
              <a:defRPr/>
            </a:pPr>
            <a:r>
              <a:rPr lang="zh-CN" altLang="en-US" sz="1800" b="1" u="none" dirty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rPr>
              <a:t>江西省电教馆课题专家组成员</a:t>
            </a:r>
          </a:p>
          <a:p>
            <a:pPr eaLnBrk="1" fontAlgn="auto" hangingPunct="1">
              <a:lnSpc>
                <a:spcPct val="65000"/>
              </a:lnSpc>
              <a:spcBef>
                <a:spcPct val="50000"/>
              </a:spcBef>
              <a:spcAft>
                <a:spcPts val="0"/>
              </a:spcAft>
              <a:defRPr/>
            </a:pPr>
            <a:r>
              <a:rPr lang="zh-CN" altLang="en-US" sz="1800" b="1" u="none" dirty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rPr>
              <a:t>江西省小学数学教学研究会理事</a:t>
            </a:r>
          </a:p>
          <a:p>
            <a:pPr eaLnBrk="1" fontAlgn="auto" hangingPunct="1">
              <a:lnSpc>
                <a:spcPct val="65000"/>
              </a:lnSpc>
              <a:spcBef>
                <a:spcPct val="50000"/>
              </a:spcBef>
              <a:spcAft>
                <a:spcPts val="0"/>
              </a:spcAft>
              <a:defRPr/>
            </a:pPr>
            <a:r>
              <a:rPr lang="zh-CN" altLang="en-US" sz="1800" b="1" u="none" dirty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rPr>
              <a:t>南昌市东湖区教研中心副主任</a:t>
            </a:r>
          </a:p>
          <a:p>
            <a:pPr eaLnBrk="1" fontAlgn="auto" hangingPunct="1">
              <a:lnSpc>
                <a:spcPct val="65000"/>
              </a:lnSpc>
              <a:spcBef>
                <a:spcPct val="50000"/>
              </a:spcBef>
              <a:spcAft>
                <a:spcPts val="0"/>
              </a:spcAft>
              <a:defRPr/>
            </a:pPr>
            <a:r>
              <a:rPr lang="zh-CN" altLang="en-US" sz="1800" b="1" u="none" dirty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rPr>
              <a:t>南昌市东湖区教师进修学校副校长</a:t>
            </a:r>
          </a:p>
          <a:p>
            <a:pPr eaLnBrk="1" fontAlgn="auto" hangingPunct="1">
              <a:lnSpc>
                <a:spcPct val="65000"/>
              </a:lnSpc>
              <a:spcBef>
                <a:spcPct val="50000"/>
              </a:spcBef>
              <a:spcAft>
                <a:spcPts val="0"/>
              </a:spcAft>
              <a:defRPr/>
            </a:pPr>
            <a:r>
              <a:rPr lang="zh-CN" altLang="en-US" sz="1800" b="1" u="none" dirty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rPr>
              <a:t>联系电话：</a:t>
            </a:r>
            <a:r>
              <a:rPr lang="en-US" altLang="zh-CN" sz="1800" b="1" u="none" dirty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rPr>
              <a:t>18970976953</a:t>
            </a:r>
          </a:p>
          <a:p>
            <a:pPr eaLnBrk="1" fontAlgn="auto" hangingPunct="1">
              <a:lnSpc>
                <a:spcPct val="65000"/>
              </a:lnSpc>
              <a:spcBef>
                <a:spcPct val="50000"/>
              </a:spcBef>
              <a:spcAft>
                <a:spcPts val="0"/>
              </a:spcAft>
              <a:defRPr/>
            </a:pPr>
            <a:r>
              <a:rPr lang="zh-CN" altLang="en-US" sz="1800" b="1" u="none" dirty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rPr>
              <a:t>微 信 号：</a:t>
            </a:r>
            <a:r>
              <a:rPr lang="en-US" altLang="zh-CN" sz="1800" b="1" u="none" dirty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rPr>
              <a:t>hmg126</a:t>
            </a:r>
          </a:p>
          <a:p>
            <a:pPr eaLnBrk="1" fontAlgn="auto" hangingPunct="1">
              <a:lnSpc>
                <a:spcPct val="65000"/>
              </a:lnSpc>
              <a:spcBef>
                <a:spcPct val="50000"/>
              </a:spcBef>
              <a:spcAft>
                <a:spcPts val="0"/>
              </a:spcAft>
              <a:defRPr/>
            </a:pPr>
            <a:r>
              <a:rPr lang="en-US" altLang="zh-CN" sz="1800" b="1" u="none" dirty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rPr>
              <a:t>Q </a:t>
            </a:r>
            <a:r>
              <a:rPr lang="en-US" altLang="zh-CN" sz="1800" b="1" u="none" dirty="0" err="1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rPr>
              <a:t>Q</a:t>
            </a:r>
            <a:r>
              <a:rPr lang="en-US" altLang="zh-CN" sz="1800" b="1" u="none" dirty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rPr>
              <a:t> </a:t>
            </a:r>
            <a:r>
              <a:rPr lang="zh-CN" altLang="en-US" sz="1800" b="1" u="none" dirty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rPr>
              <a:t>账号：</a:t>
            </a:r>
            <a:r>
              <a:rPr lang="en-US" altLang="zh-CN" sz="1800" b="1" u="none" dirty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rPr>
              <a:t>112132342</a:t>
            </a:r>
          </a:p>
          <a:p>
            <a:pPr eaLnBrk="1" fontAlgn="auto" hangingPunct="1">
              <a:lnSpc>
                <a:spcPct val="65000"/>
              </a:lnSpc>
              <a:spcBef>
                <a:spcPct val="50000"/>
              </a:spcBef>
              <a:spcAft>
                <a:spcPts val="0"/>
              </a:spcAft>
              <a:defRPr/>
            </a:pPr>
            <a:r>
              <a:rPr lang="zh-CN" altLang="en-US" sz="1800" b="1" u="none" dirty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rPr>
              <a:t>个人主页：</a:t>
            </a:r>
            <a:r>
              <a:rPr lang="en-US" altLang="zh-CN" sz="1800" b="1" u="none" dirty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rPr>
              <a:t>xw.dhsxzx.cn</a:t>
            </a:r>
            <a:endParaRPr lang="zh-CN" altLang="en-US" sz="1800" b="1" u="none" dirty="0">
              <a:solidFill>
                <a:srgbClr val="00000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grpSp>
        <p:nvGrpSpPr>
          <p:cNvPr id="3" name="Group 7"/>
          <p:cNvGrpSpPr>
            <a:grpSpLocks/>
          </p:cNvGrpSpPr>
          <p:nvPr userDrawn="1"/>
        </p:nvGrpSpPr>
        <p:grpSpPr bwMode="auto">
          <a:xfrm>
            <a:off x="790575" y="1862138"/>
            <a:ext cx="2214563" cy="1303337"/>
            <a:chOff x="0" y="0"/>
            <a:chExt cx="1860" cy="1095"/>
          </a:xfrm>
        </p:grpSpPr>
        <p:sp>
          <p:nvSpPr>
            <p:cNvPr id="4" name="Film"/>
            <p:cNvSpPr>
              <a:spLocks noEditPoints="1" noChangeArrowheads="1"/>
            </p:cNvSpPr>
            <p:nvPr/>
          </p:nvSpPr>
          <p:spPr bwMode="auto">
            <a:xfrm rot="5400000">
              <a:off x="302" y="-258"/>
              <a:ext cx="1095" cy="1611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w 21600"/>
                <a:gd name="T9" fmla="*/ 0 h 21600"/>
                <a:gd name="T10" fmla="*/ 0 w 21600"/>
                <a:gd name="T11" fmla="*/ 0 h 21600"/>
                <a:gd name="T12" fmla="*/ 0 w 21600"/>
                <a:gd name="T13" fmla="*/ 0 h 21600"/>
                <a:gd name="T14" fmla="*/ 0 w 21600"/>
                <a:gd name="T15" fmla="*/ 0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4951 w 21600"/>
                <a:gd name="T25" fmla="*/ 8130 h 21600"/>
                <a:gd name="T26" fmla="*/ 17083 w 21600"/>
                <a:gd name="T27" fmla="*/ 13430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 extrusionOk="0">
                  <a:moveTo>
                    <a:pt x="21600" y="0"/>
                  </a:moveTo>
                  <a:lnTo>
                    <a:pt x="21600" y="21600"/>
                  </a:lnTo>
                  <a:lnTo>
                    <a:pt x="0" y="21600"/>
                  </a:lnTo>
                  <a:lnTo>
                    <a:pt x="0" y="0"/>
                  </a:lnTo>
                  <a:lnTo>
                    <a:pt x="21600" y="0"/>
                  </a:lnTo>
                  <a:close/>
                </a:path>
                <a:path w="21600" h="21600" extrusionOk="0">
                  <a:moveTo>
                    <a:pt x="3014" y="21600"/>
                  </a:moveTo>
                  <a:lnTo>
                    <a:pt x="3014" y="0"/>
                  </a:lnTo>
                  <a:lnTo>
                    <a:pt x="0" y="0"/>
                  </a:lnTo>
                  <a:lnTo>
                    <a:pt x="0" y="21600"/>
                  </a:lnTo>
                  <a:lnTo>
                    <a:pt x="3014" y="21600"/>
                  </a:lnTo>
                  <a:close/>
                </a:path>
                <a:path w="21600" h="21600" extrusionOk="0">
                  <a:moveTo>
                    <a:pt x="21600" y="21600"/>
                  </a:moveTo>
                  <a:lnTo>
                    <a:pt x="21600" y="0"/>
                  </a:lnTo>
                  <a:lnTo>
                    <a:pt x="18586" y="0"/>
                  </a:lnTo>
                  <a:lnTo>
                    <a:pt x="18586" y="21600"/>
                  </a:lnTo>
                  <a:lnTo>
                    <a:pt x="21600" y="21600"/>
                  </a:lnTo>
                  <a:close/>
                </a:path>
                <a:path w="21600" h="21600" extrusionOk="0">
                  <a:moveTo>
                    <a:pt x="6028" y="6574"/>
                  </a:moveTo>
                  <a:lnTo>
                    <a:pt x="15572" y="6574"/>
                  </a:lnTo>
                  <a:lnTo>
                    <a:pt x="16074" y="6574"/>
                  </a:lnTo>
                  <a:lnTo>
                    <a:pt x="16326" y="6457"/>
                  </a:lnTo>
                  <a:lnTo>
                    <a:pt x="16577" y="6339"/>
                  </a:lnTo>
                  <a:lnTo>
                    <a:pt x="16828" y="6222"/>
                  </a:lnTo>
                  <a:lnTo>
                    <a:pt x="17079" y="6222"/>
                  </a:lnTo>
                  <a:lnTo>
                    <a:pt x="17330" y="5987"/>
                  </a:lnTo>
                  <a:lnTo>
                    <a:pt x="17330" y="5870"/>
                  </a:lnTo>
                  <a:lnTo>
                    <a:pt x="17581" y="5635"/>
                  </a:lnTo>
                  <a:lnTo>
                    <a:pt x="17581" y="1526"/>
                  </a:lnTo>
                  <a:lnTo>
                    <a:pt x="17330" y="1291"/>
                  </a:lnTo>
                  <a:lnTo>
                    <a:pt x="17330" y="1174"/>
                  </a:lnTo>
                  <a:lnTo>
                    <a:pt x="17079" y="1057"/>
                  </a:lnTo>
                  <a:lnTo>
                    <a:pt x="16828" y="939"/>
                  </a:lnTo>
                  <a:lnTo>
                    <a:pt x="16577" y="822"/>
                  </a:lnTo>
                  <a:lnTo>
                    <a:pt x="16326" y="704"/>
                  </a:lnTo>
                  <a:lnTo>
                    <a:pt x="16074" y="704"/>
                  </a:lnTo>
                  <a:lnTo>
                    <a:pt x="15572" y="587"/>
                  </a:lnTo>
                  <a:lnTo>
                    <a:pt x="6028" y="587"/>
                  </a:lnTo>
                  <a:lnTo>
                    <a:pt x="5526" y="704"/>
                  </a:lnTo>
                  <a:lnTo>
                    <a:pt x="5274" y="704"/>
                  </a:lnTo>
                  <a:lnTo>
                    <a:pt x="5023" y="822"/>
                  </a:lnTo>
                  <a:lnTo>
                    <a:pt x="4772" y="939"/>
                  </a:lnTo>
                  <a:lnTo>
                    <a:pt x="4521" y="1057"/>
                  </a:lnTo>
                  <a:lnTo>
                    <a:pt x="4270" y="1174"/>
                  </a:lnTo>
                  <a:lnTo>
                    <a:pt x="4270" y="1291"/>
                  </a:lnTo>
                  <a:lnTo>
                    <a:pt x="4019" y="1526"/>
                  </a:lnTo>
                  <a:lnTo>
                    <a:pt x="4019" y="5635"/>
                  </a:lnTo>
                  <a:lnTo>
                    <a:pt x="4270" y="5870"/>
                  </a:lnTo>
                  <a:lnTo>
                    <a:pt x="4270" y="5987"/>
                  </a:lnTo>
                  <a:lnTo>
                    <a:pt x="4521" y="6222"/>
                  </a:lnTo>
                  <a:lnTo>
                    <a:pt x="4772" y="6222"/>
                  </a:lnTo>
                  <a:lnTo>
                    <a:pt x="5023" y="6339"/>
                  </a:lnTo>
                  <a:lnTo>
                    <a:pt x="5274" y="6457"/>
                  </a:lnTo>
                  <a:lnTo>
                    <a:pt x="5526" y="6574"/>
                  </a:lnTo>
                  <a:lnTo>
                    <a:pt x="6028" y="6574"/>
                  </a:lnTo>
                  <a:close/>
                </a:path>
                <a:path w="21600" h="21600" extrusionOk="0">
                  <a:moveTo>
                    <a:pt x="6028" y="13617"/>
                  </a:moveTo>
                  <a:lnTo>
                    <a:pt x="15572" y="13617"/>
                  </a:lnTo>
                  <a:lnTo>
                    <a:pt x="16074" y="13617"/>
                  </a:lnTo>
                  <a:lnTo>
                    <a:pt x="16326" y="13617"/>
                  </a:lnTo>
                  <a:lnTo>
                    <a:pt x="16577" y="13500"/>
                  </a:lnTo>
                  <a:lnTo>
                    <a:pt x="16828" y="13383"/>
                  </a:lnTo>
                  <a:lnTo>
                    <a:pt x="17079" y="13265"/>
                  </a:lnTo>
                  <a:lnTo>
                    <a:pt x="17330" y="13148"/>
                  </a:lnTo>
                  <a:lnTo>
                    <a:pt x="17330" y="12913"/>
                  </a:lnTo>
                  <a:lnTo>
                    <a:pt x="17581" y="12796"/>
                  </a:lnTo>
                  <a:lnTo>
                    <a:pt x="17581" y="8687"/>
                  </a:lnTo>
                  <a:lnTo>
                    <a:pt x="17330" y="8452"/>
                  </a:lnTo>
                  <a:lnTo>
                    <a:pt x="17330" y="8335"/>
                  </a:lnTo>
                  <a:lnTo>
                    <a:pt x="17079" y="8217"/>
                  </a:lnTo>
                  <a:lnTo>
                    <a:pt x="16828" y="7983"/>
                  </a:lnTo>
                  <a:lnTo>
                    <a:pt x="16577" y="7983"/>
                  </a:lnTo>
                  <a:lnTo>
                    <a:pt x="16326" y="7865"/>
                  </a:lnTo>
                  <a:lnTo>
                    <a:pt x="16074" y="7865"/>
                  </a:lnTo>
                  <a:lnTo>
                    <a:pt x="15572" y="7748"/>
                  </a:lnTo>
                  <a:lnTo>
                    <a:pt x="6028" y="7748"/>
                  </a:lnTo>
                  <a:lnTo>
                    <a:pt x="5526" y="7865"/>
                  </a:lnTo>
                  <a:lnTo>
                    <a:pt x="5274" y="7865"/>
                  </a:lnTo>
                  <a:lnTo>
                    <a:pt x="5023" y="7983"/>
                  </a:lnTo>
                  <a:lnTo>
                    <a:pt x="4772" y="7983"/>
                  </a:lnTo>
                  <a:lnTo>
                    <a:pt x="4521" y="8217"/>
                  </a:lnTo>
                  <a:lnTo>
                    <a:pt x="4270" y="8335"/>
                  </a:lnTo>
                  <a:lnTo>
                    <a:pt x="4270" y="8452"/>
                  </a:lnTo>
                  <a:lnTo>
                    <a:pt x="4019" y="8687"/>
                  </a:lnTo>
                  <a:lnTo>
                    <a:pt x="4019" y="12796"/>
                  </a:lnTo>
                  <a:lnTo>
                    <a:pt x="4270" y="12913"/>
                  </a:lnTo>
                  <a:lnTo>
                    <a:pt x="4270" y="13148"/>
                  </a:lnTo>
                  <a:lnTo>
                    <a:pt x="4521" y="13265"/>
                  </a:lnTo>
                  <a:lnTo>
                    <a:pt x="4772" y="13383"/>
                  </a:lnTo>
                  <a:lnTo>
                    <a:pt x="5023" y="13500"/>
                  </a:lnTo>
                  <a:lnTo>
                    <a:pt x="5274" y="13617"/>
                  </a:lnTo>
                  <a:lnTo>
                    <a:pt x="5526" y="13617"/>
                  </a:lnTo>
                  <a:lnTo>
                    <a:pt x="6028" y="13617"/>
                  </a:lnTo>
                  <a:close/>
                </a:path>
                <a:path w="21600" h="21600" extrusionOk="0">
                  <a:moveTo>
                    <a:pt x="6028" y="20778"/>
                  </a:moveTo>
                  <a:lnTo>
                    <a:pt x="15572" y="20778"/>
                  </a:lnTo>
                  <a:lnTo>
                    <a:pt x="16074" y="20778"/>
                  </a:lnTo>
                  <a:lnTo>
                    <a:pt x="16326" y="20661"/>
                  </a:lnTo>
                  <a:lnTo>
                    <a:pt x="16577" y="20661"/>
                  </a:lnTo>
                  <a:lnTo>
                    <a:pt x="16828" y="20543"/>
                  </a:lnTo>
                  <a:lnTo>
                    <a:pt x="17079" y="20426"/>
                  </a:lnTo>
                  <a:lnTo>
                    <a:pt x="17330" y="20309"/>
                  </a:lnTo>
                  <a:lnTo>
                    <a:pt x="17330" y="20074"/>
                  </a:lnTo>
                  <a:lnTo>
                    <a:pt x="17581" y="19957"/>
                  </a:lnTo>
                  <a:lnTo>
                    <a:pt x="17581" y="15730"/>
                  </a:lnTo>
                  <a:lnTo>
                    <a:pt x="17330" y="15613"/>
                  </a:lnTo>
                  <a:lnTo>
                    <a:pt x="17330" y="15378"/>
                  </a:lnTo>
                  <a:lnTo>
                    <a:pt x="17079" y="15378"/>
                  </a:lnTo>
                  <a:lnTo>
                    <a:pt x="16828" y="15143"/>
                  </a:lnTo>
                  <a:lnTo>
                    <a:pt x="16577" y="15026"/>
                  </a:lnTo>
                  <a:lnTo>
                    <a:pt x="16326" y="15026"/>
                  </a:lnTo>
                  <a:lnTo>
                    <a:pt x="16074" y="15026"/>
                  </a:lnTo>
                  <a:lnTo>
                    <a:pt x="15572" y="14909"/>
                  </a:lnTo>
                  <a:lnTo>
                    <a:pt x="6028" y="14909"/>
                  </a:lnTo>
                  <a:lnTo>
                    <a:pt x="5526" y="15026"/>
                  </a:lnTo>
                  <a:lnTo>
                    <a:pt x="5274" y="15026"/>
                  </a:lnTo>
                  <a:lnTo>
                    <a:pt x="5023" y="15026"/>
                  </a:lnTo>
                  <a:lnTo>
                    <a:pt x="4772" y="15143"/>
                  </a:lnTo>
                  <a:lnTo>
                    <a:pt x="4521" y="15378"/>
                  </a:lnTo>
                  <a:lnTo>
                    <a:pt x="4270" y="15378"/>
                  </a:lnTo>
                  <a:lnTo>
                    <a:pt x="4270" y="15613"/>
                  </a:lnTo>
                  <a:lnTo>
                    <a:pt x="4019" y="15730"/>
                  </a:lnTo>
                  <a:lnTo>
                    <a:pt x="4019" y="19957"/>
                  </a:lnTo>
                  <a:lnTo>
                    <a:pt x="4270" y="20074"/>
                  </a:lnTo>
                  <a:lnTo>
                    <a:pt x="4270" y="20309"/>
                  </a:lnTo>
                  <a:lnTo>
                    <a:pt x="4521" y="20426"/>
                  </a:lnTo>
                  <a:lnTo>
                    <a:pt x="4772" y="20543"/>
                  </a:lnTo>
                  <a:lnTo>
                    <a:pt x="5023" y="20661"/>
                  </a:lnTo>
                  <a:lnTo>
                    <a:pt x="5274" y="20661"/>
                  </a:lnTo>
                  <a:lnTo>
                    <a:pt x="5526" y="20778"/>
                  </a:lnTo>
                  <a:lnTo>
                    <a:pt x="6028" y="20778"/>
                  </a:lnTo>
                  <a:close/>
                </a:path>
                <a:path w="21600" h="21600" extrusionOk="0">
                  <a:moveTo>
                    <a:pt x="753" y="1291"/>
                  </a:moveTo>
                  <a:lnTo>
                    <a:pt x="2260" y="1291"/>
                  </a:lnTo>
                  <a:lnTo>
                    <a:pt x="2260" y="235"/>
                  </a:lnTo>
                  <a:lnTo>
                    <a:pt x="753" y="235"/>
                  </a:lnTo>
                  <a:lnTo>
                    <a:pt x="753" y="1291"/>
                  </a:lnTo>
                  <a:close/>
                </a:path>
                <a:path w="21600" h="21600" extrusionOk="0">
                  <a:moveTo>
                    <a:pt x="753" y="2700"/>
                  </a:moveTo>
                  <a:lnTo>
                    <a:pt x="2260" y="2700"/>
                  </a:lnTo>
                  <a:lnTo>
                    <a:pt x="2260" y="1643"/>
                  </a:lnTo>
                  <a:lnTo>
                    <a:pt x="753" y="1643"/>
                  </a:lnTo>
                  <a:lnTo>
                    <a:pt x="753" y="2700"/>
                  </a:lnTo>
                  <a:close/>
                </a:path>
                <a:path w="21600" h="21600" extrusionOk="0">
                  <a:moveTo>
                    <a:pt x="753" y="4109"/>
                  </a:moveTo>
                  <a:lnTo>
                    <a:pt x="2260" y="4109"/>
                  </a:lnTo>
                  <a:lnTo>
                    <a:pt x="2260" y="3052"/>
                  </a:lnTo>
                  <a:lnTo>
                    <a:pt x="753" y="3052"/>
                  </a:lnTo>
                  <a:lnTo>
                    <a:pt x="753" y="4109"/>
                  </a:lnTo>
                  <a:close/>
                </a:path>
                <a:path w="21600" h="21600" extrusionOk="0">
                  <a:moveTo>
                    <a:pt x="753" y="5517"/>
                  </a:moveTo>
                  <a:lnTo>
                    <a:pt x="2260" y="5517"/>
                  </a:lnTo>
                  <a:lnTo>
                    <a:pt x="2260" y="4461"/>
                  </a:lnTo>
                  <a:lnTo>
                    <a:pt x="753" y="4461"/>
                  </a:lnTo>
                  <a:lnTo>
                    <a:pt x="753" y="5517"/>
                  </a:lnTo>
                  <a:close/>
                </a:path>
                <a:path w="21600" h="21600" extrusionOk="0">
                  <a:moveTo>
                    <a:pt x="753" y="6926"/>
                  </a:moveTo>
                  <a:lnTo>
                    <a:pt x="2260" y="6926"/>
                  </a:lnTo>
                  <a:lnTo>
                    <a:pt x="2260" y="5870"/>
                  </a:lnTo>
                  <a:lnTo>
                    <a:pt x="753" y="5870"/>
                  </a:lnTo>
                  <a:lnTo>
                    <a:pt x="753" y="6926"/>
                  </a:lnTo>
                  <a:close/>
                </a:path>
                <a:path w="21600" h="21600" extrusionOk="0">
                  <a:moveTo>
                    <a:pt x="753" y="8335"/>
                  </a:moveTo>
                  <a:lnTo>
                    <a:pt x="2260" y="8335"/>
                  </a:lnTo>
                  <a:lnTo>
                    <a:pt x="2260" y="7278"/>
                  </a:lnTo>
                  <a:lnTo>
                    <a:pt x="753" y="7278"/>
                  </a:lnTo>
                  <a:lnTo>
                    <a:pt x="753" y="8335"/>
                  </a:lnTo>
                  <a:close/>
                </a:path>
                <a:path w="21600" h="21600" extrusionOk="0">
                  <a:moveTo>
                    <a:pt x="753" y="9743"/>
                  </a:moveTo>
                  <a:lnTo>
                    <a:pt x="2260" y="9743"/>
                  </a:lnTo>
                  <a:lnTo>
                    <a:pt x="2260" y="8687"/>
                  </a:lnTo>
                  <a:lnTo>
                    <a:pt x="753" y="8687"/>
                  </a:lnTo>
                  <a:lnTo>
                    <a:pt x="753" y="9743"/>
                  </a:lnTo>
                  <a:close/>
                </a:path>
                <a:path w="21600" h="21600" extrusionOk="0">
                  <a:moveTo>
                    <a:pt x="753" y="11152"/>
                  </a:moveTo>
                  <a:lnTo>
                    <a:pt x="2260" y="11152"/>
                  </a:lnTo>
                  <a:lnTo>
                    <a:pt x="2260" y="10096"/>
                  </a:lnTo>
                  <a:lnTo>
                    <a:pt x="753" y="10096"/>
                  </a:lnTo>
                  <a:lnTo>
                    <a:pt x="753" y="11152"/>
                  </a:lnTo>
                  <a:close/>
                </a:path>
                <a:path w="21600" h="21600" extrusionOk="0">
                  <a:moveTo>
                    <a:pt x="753" y="12561"/>
                  </a:moveTo>
                  <a:lnTo>
                    <a:pt x="2260" y="12561"/>
                  </a:lnTo>
                  <a:lnTo>
                    <a:pt x="2260" y="11504"/>
                  </a:lnTo>
                  <a:lnTo>
                    <a:pt x="753" y="11504"/>
                  </a:lnTo>
                  <a:lnTo>
                    <a:pt x="753" y="12561"/>
                  </a:lnTo>
                  <a:close/>
                </a:path>
                <a:path w="21600" h="21600" extrusionOk="0">
                  <a:moveTo>
                    <a:pt x="753" y="13970"/>
                  </a:moveTo>
                  <a:lnTo>
                    <a:pt x="2260" y="13970"/>
                  </a:lnTo>
                  <a:lnTo>
                    <a:pt x="2260" y="12913"/>
                  </a:lnTo>
                  <a:lnTo>
                    <a:pt x="753" y="12913"/>
                  </a:lnTo>
                  <a:lnTo>
                    <a:pt x="753" y="13970"/>
                  </a:lnTo>
                  <a:close/>
                </a:path>
                <a:path w="21600" h="21600" extrusionOk="0">
                  <a:moveTo>
                    <a:pt x="753" y="15378"/>
                  </a:moveTo>
                  <a:lnTo>
                    <a:pt x="2260" y="15378"/>
                  </a:lnTo>
                  <a:lnTo>
                    <a:pt x="2260" y="14322"/>
                  </a:lnTo>
                  <a:lnTo>
                    <a:pt x="753" y="14322"/>
                  </a:lnTo>
                  <a:lnTo>
                    <a:pt x="753" y="15378"/>
                  </a:lnTo>
                  <a:close/>
                </a:path>
                <a:path w="21600" h="21600" extrusionOk="0">
                  <a:moveTo>
                    <a:pt x="753" y="16787"/>
                  </a:moveTo>
                  <a:lnTo>
                    <a:pt x="2260" y="16787"/>
                  </a:lnTo>
                  <a:lnTo>
                    <a:pt x="2260" y="15730"/>
                  </a:lnTo>
                  <a:lnTo>
                    <a:pt x="753" y="15730"/>
                  </a:lnTo>
                  <a:lnTo>
                    <a:pt x="753" y="16787"/>
                  </a:lnTo>
                  <a:close/>
                </a:path>
                <a:path w="21600" h="21600" extrusionOk="0">
                  <a:moveTo>
                    <a:pt x="753" y="18196"/>
                  </a:moveTo>
                  <a:lnTo>
                    <a:pt x="2260" y="18196"/>
                  </a:lnTo>
                  <a:lnTo>
                    <a:pt x="2260" y="17139"/>
                  </a:lnTo>
                  <a:lnTo>
                    <a:pt x="753" y="17139"/>
                  </a:lnTo>
                  <a:lnTo>
                    <a:pt x="753" y="18196"/>
                  </a:lnTo>
                  <a:close/>
                </a:path>
                <a:path w="21600" h="21600" extrusionOk="0">
                  <a:moveTo>
                    <a:pt x="753" y="19604"/>
                  </a:moveTo>
                  <a:lnTo>
                    <a:pt x="2260" y="19604"/>
                  </a:lnTo>
                  <a:lnTo>
                    <a:pt x="2260" y="18548"/>
                  </a:lnTo>
                  <a:lnTo>
                    <a:pt x="753" y="18548"/>
                  </a:lnTo>
                  <a:lnTo>
                    <a:pt x="753" y="19604"/>
                  </a:lnTo>
                  <a:close/>
                </a:path>
                <a:path w="21600" h="21600" extrusionOk="0">
                  <a:moveTo>
                    <a:pt x="753" y="21013"/>
                  </a:moveTo>
                  <a:lnTo>
                    <a:pt x="2260" y="21013"/>
                  </a:lnTo>
                  <a:lnTo>
                    <a:pt x="2260" y="19957"/>
                  </a:lnTo>
                  <a:lnTo>
                    <a:pt x="753" y="19957"/>
                  </a:lnTo>
                  <a:lnTo>
                    <a:pt x="753" y="21013"/>
                  </a:lnTo>
                  <a:close/>
                </a:path>
                <a:path w="21600" h="21600" extrusionOk="0">
                  <a:moveTo>
                    <a:pt x="19340" y="1409"/>
                  </a:moveTo>
                  <a:lnTo>
                    <a:pt x="20595" y="1409"/>
                  </a:lnTo>
                  <a:lnTo>
                    <a:pt x="20595" y="352"/>
                  </a:lnTo>
                  <a:lnTo>
                    <a:pt x="19340" y="352"/>
                  </a:lnTo>
                  <a:lnTo>
                    <a:pt x="19340" y="1409"/>
                  </a:lnTo>
                  <a:close/>
                </a:path>
                <a:path w="21600" h="21600" extrusionOk="0">
                  <a:moveTo>
                    <a:pt x="19340" y="2700"/>
                  </a:moveTo>
                  <a:lnTo>
                    <a:pt x="20595" y="2700"/>
                  </a:lnTo>
                  <a:lnTo>
                    <a:pt x="20595" y="1643"/>
                  </a:lnTo>
                  <a:lnTo>
                    <a:pt x="19340" y="1643"/>
                  </a:lnTo>
                  <a:lnTo>
                    <a:pt x="19340" y="2700"/>
                  </a:lnTo>
                  <a:close/>
                </a:path>
                <a:path w="21600" h="21600" extrusionOk="0">
                  <a:moveTo>
                    <a:pt x="19340" y="4109"/>
                  </a:moveTo>
                  <a:lnTo>
                    <a:pt x="20595" y="4109"/>
                  </a:lnTo>
                  <a:lnTo>
                    <a:pt x="20595" y="3052"/>
                  </a:lnTo>
                  <a:lnTo>
                    <a:pt x="19340" y="3052"/>
                  </a:lnTo>
                  <a:lnTo>
                    <a:pt x="19340" y="4109"/>
                  </a:lnTo>
                  <a:close/>
                </a:path>
                <a:path w="21600" h="21600" extrusionOk="0">
                  <a:moveTo>
                    <a:pt x="19340" y="5517"/>
                  </a:moveTo>
                  <a:lnTo>
                    <a:pt x="20595" y="5517"/>
                  </a:lnTo>
                  <a:lnTo>
                    <a:pt x="20595" y="4461"/>
                  </a:lnTo>
                  <a:lnTo>
                    <a:pt x="19340" y="4461"/>
                  </a:lnTo>
                  <a:lnTo>
                    <a:pt x="19340" y="5517"/>
                  </a:lnTo>
                  <a:close/>
                </a:path>
                <a:path w="21600" h="21600" extrusionOk="0">
                  <a:moveTo>
                    <a:pt x="19340" y="6926"/>
                  </a:moveTo>
                  <a:lnTo>
                    <a:pt x="20595" y="6926"/>
                  </a:lnTo>
                  <a:lnTo>
                    <a:pt x="20595" y="5870"/>
                  </a:lnTo>
                  <a:lnTo>
                    <a:pt x="19340" y="5870"/>
                  </a:lnTo>
                  <a:lnTo>
                    <a:pt x="19340" y="6926"/>
                  </a:lnTo>
                  <a:close/>
                </a:path>
                <a:path w="21600" h="21600" extrusionOk="0">
                  <a:moveTo>
                    <a:pt x="19340" y="8335"/>
                  </a:moveTo>
                  <a:lnTo>
                    <a:pt x="20595" y="8335"/>
                  </a:lnTo>
                  <a:lnTo>
                    <a:pt x="20595" y="7278"/>
                  </a:lnTo>
                  <a:lnTo>
                    <a:pt x="19340" y="7278"/>
                  </a:lnTo>
                  <a:lnTo>
                    <a:pt x="19340" y="8335"/>
                  </a:lnTo>
                  <a:close/>
                </a:path>
                <a:path w="21600" h="21600" extrusionOk="0">
                  <a:moveTo>
                    <a:pt x="19340" y="9743"/>
                  </a:moveTo>
                  <a:lnTo>
                    <a:pt x="20595" y="9743"/>
                  </a:lnTo>
                  <a:lnTo>
                    <a:pt x="20595" y="8687"/>
                  </a:lnTo>
                  <a:lnTo>
                    <a:pt x="19340" y="8687"/>
                  </a:lnTo>
                  <a:lnTo>
                    <a:pt x="19340" y="9743"/>
                  </a:lnTo>
                  <a:close/>
                </a:path>
                <a:path w="21600" h="21600" extrusionOk="0">
                  <a:moveTo>
                    <a:pt x="19340" y="11152"/>
                  </a:moveTo>
                  <a:lnTo>
                    <a:pt x="20595" y="11152"/>
                  </a:lnTo>
                  <a:lnTo>
                    <a:pt x="20595" y="10096"/>
                  </a:lnTo>
                  <a:lnTo>
                    <a:pt x="19340" y="10096"/>
                  </a:lnTo>
                  <a:lnTo>
                    <a:pt x="19340" y="11152"/>
                  </a:lnTo>
                  <a:close/>
                </a:path>
                <a:path w="21600" h="21600" extrusionOk="0">
                  <a:moveTo>
                    <a:pt x="19340" y="12561"/>
                  </a:moveTo>
                  <a:lnTo>
                    <a:pt x="20595" y="12561"/>
                  </a:lnTo>
                  <a:lnTo>
                    <a:pt x="20595" y="11504"/>
                  </a:lnTo>
                  <a:lnTo>
                    <a:pt x="19340" y="11504"/>
                  </a:lnTo>
                  <a:lnTo>
                    <a:pt x="19340" y="12561"/>
                  </a:lnTo>
                  <a:close/>
                </a:path>
                <a:path w="21600" h="21600" extrusionOk="0">
                  <a:moveTo>
                    <a:pt x="19340" y="13970"/>
                  </a:moveTo>
                  <a:lnTo>
                    <a:pt x="20595" y="13970"/>
                  </a:lnTo>
                  <a:lnTo>
                    <a:pt x="20595" y="12913"/>
                  </a:lnTo>
                  <a:lnTo>
                    <a:pt x="19340" y="12913"/>
                  </a:lnTo>
                  <a:lnTo>
                    <a:pt x="19340" y="13970"/>
                  </a:lnTo>
                  <a:close/>
                </a:path>
                <a:path w="21600" h="21600" extrusionOk="0">
                  <a:moveTo>
                    <a:pt x="19340" y="15378"/>
                  </a:moveTo>
                  <a:lnTo>
                    <a:pt x="20595" y="15378"/>
                  </a:lnTo>
                  <a:lnTo>
                    <a:pt x="20595" y="14322"/>
                  </a:lnTo>
                  <a:lnTo>
                    <a:pt x="19340" y="14322"/>
                  </a:lnTo>
                  <a:lnTo>
                    <a:pt x="19340" y="15378"/>
                  </a:lnTo>
                  <a:close/>
                </a:path>
                <a:path w="21600" h="21600" extrusionOk="0">
                  <a:moveTo>
                    <a:pt x="19340" y="16787"/>
                  </a:moveTo>
                  <a:lnTo>
                    <a:pt x="20595" y="16787"/>
                  </a:lnTo>
                  <a:lnTo>
                    <a:pt x="20595" y="15730"/>
                  </a:lnTo>
                  <a:lnTo>
                    <a:pt x="19340" y="15730"/>
                  </a:lnTo>
                  <a:lnTo>
                    <a:pt x="19340" y="16787"/>
                  </a:lnTo>
                  <a:close/>
                </a:path>
                <a:path w="21600" h="21600" extrusionOk="0">
                  <a:moveTo>
                    <a:pt x="19340" y="18196"/>
                  </a:moveTo>
                  <a:lnTo>
                    <a:pt x="20595" y="18196"/>
                  </a:lnTo>
                  <a:lnTo>
                    <a:pt x="20595" y="17139"/>
                  </a:lnTo>
                  <a:lnTo>
                    <a:pt x="19340" y="17139"/>
                  </a:lnTo>
                  <a:lnTo>
                    <a:pt x="19340" y="18196"/>
                  </a:lnTo>
                  <a:close/>
                </a:path>
                <a:path w="21600" h="21600" extrusionOk="0">
                  <a:moveTo>
                    <a:pt x="19340" y="19604"/>
                  </a:moveTo>
                  <a:lnTo>
                    <a:pt x="20595" y="19604"/>
                  </a:lnTo>
                  <a:lnTo>
                    <a:pt x="20595" y="18548"/>
                  </a:lnTo>
                  <a:lnTo>
                    <a:pt x="19340" y="18548"/>
                  </a:lnTo>
                  <a:lnTo>
                    <a:pt x="19340" y="19604"/>
                  </a:lnTo>
                  <a:close/>
                </a:path>
                <a:path w="21600" h="21600" extrusionOk="0">
                  <a:moveTo>
                    <a:pt x="19340" y="21013"/>
                  </a:moveTo>
                  <a:lnTo>
                    <a:pt x="20595" y="21013"/>
                  </a:lnTo>
                  <a:lnTo>
                    <a:pt x="20595" y="19957"/>
                  </a:lnTo>
                  <a:lnTo>
                    <a:pt x="19340" y="19957"/>
                  </a:lnTo>
                  <a:lnTo>
                    <a:pt x="19340" y="21013"/>
                  </a:lnTo>
                  <a:close/>
                </a:path>
              </a:pathLst>
            </a:custGeom>
            <a:solidFill>
              <a:srgbClr val="FFFFC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+mn-lt"/>
                <a:ea typeface="+mn-ea"/>
              </a:endParaRPr>
            </a:p>
          </p:txBody>
        </p:sp>
        <p:sp>
          <p:nvSpPr>
            <p:cNvPr id="5" name="Text Box 5"/>
            <p:cNvSpPr txBox="1">
              <a:spLocks noChangeArrowheads="1"/>
            </p:cNvSpPr>
            <p:nvPr/>
          </p:nvSpPr>
          <p:spPr bwMode="auto">
            <a:xfrm>
              <a:off x="0" y="136"/>
              <a:ext cx="1860" cy="7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/>
              <a:ext uri="{91240B29-F687-4F45-9708-019B960494DF}"/>
            </a:extLst>
          </p:spPr>
          <p:txBody>
            <a:bodyPr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 eaLnBrk="0" hangingPunct="0">
                <a:defRPr sz="2400" u="sng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 eaLnBrk="0" hangingPunct="0">
                <a:defRPr sz="2400" u="sng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 eaLnBrk="0" hangingPunct="0">
                <a:defRPr sz="2400" u="sng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 eaLnBrk="0" hangingPunct="0">
                <a:defRPr sz="2400" u="sng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charset="0"/>
                <a:defRPr sz="2400" u="sng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charset="0"/>
                <a:defRPr sz="2400" u="sng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charset="0"/>
                <a:defRPr sz="2400" u="sng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charset="0"/>
                <a:defRPr sz="2400" u="sng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pPr eaLnBrk="1" fontAlgn="auto" hangingPunct="1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zh-CN" altLang="en-US" sz="4900" b="1" u="none" dirty="0">
                  <a:solidFill>
                    <a:srgbClr val="000000"/>
                  </a:solidFill>
                  <a:ea typeface="黑体" pitchFamily="49" charset="-122"/>
                </a:rPr>
                <a:t>胡美贵</a:t>
              </a:r>
            </a:p>
          </p:txBody>
        </p:sp>
      </p:grpSp>
      <p:sp>
        <p:nvSpPr>
          <p:cNvPr id="6" name="AutoShape 8"/>
          <p:cNvSpPr>
            <a:spLocks/>
          </p:cNvSpPr>
          <p:nvPr userDrawn="1"/>
        </p:nvSpPr>
        <p:spPr bwMode="auto">
          <a:xfrm>
            <a:off x="2844800" y="896938"/>
            <a:ext cx="485775" cy="3241675"/>
          </a:xfrm>
          <a:prstGeom prst="leftBrace">
            <a:avLst>
              <a:gd name="adj1" fmla="val 0"/>
              <a:gd name="adj2" fmla="val 50000"/>
            </a:avLst>
          </a:prstGeom>
          <a:noFill/>
          <a:ln w="63500">
            <a:solidFill>
              <a:srgbClr val="003300"/>
            </a:solidFill>
            <a:round/>
            <a:headEnd/>
            <a:tailEnd/>
          </a:ln>
          <a:extLst>
            <a:ext uri="{909E8E84-426E-40DD-AFC4-6F175D3DCCD1}"/>
          </a:extLst>
        </p:spPr>
        <p:txBody>
          <a:bodyPr wrap="none" lIns="68580" tIns="34290" rIns="68580" bIns="3429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+mn-lt"/>
              <a:ea typeface="+mn-ea"/>
            </a:endParaRPr>
          </a:p>
        </p:txBody>
      </p:sp>
      <p:sp>
        <p:nvSpPr>
          <p:cNvPr id="7" name="矩形 11"/>
          <p:cNvSpPr/>
          <p:nvPr userDrawn="1"/>
        </p:nvSpPr>
        <p:spPr>
          <a:xfrm>
            <a:off x="0" y="0"/>
            <a:ext cx="9144000" cy="627063"/>
          </a:xfrm>
          <a:prstGeom prst="rect">
            <a:avLst/>
          </a:prstGeom>
          <a:solidFill>
            <a:srgbClr val="D56509"/>
          </a:solidFill>
          <a:ln>
            <a:noFill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300"/>
          </a:p>
        </p:txBody>
      </p:sp>
      <p:sp>
        <p:nvSpPr>
          <p:cNvPr id="8" name="矩形 12"/>
          <p:cNvSpPr/>
          <p:nvPr userDrawn="1"/>
        </p:nvSpPr>
        <p:spPr>
          <a:xfrm>
            <a:off x="0" y="4748213"/>
            <a:ext cx="9144000" cy="395287"/>
          </a:xfrm>
          <a:prstGeom prst="rect">
            <a:avLst/>
          </a:prstGeom>
          <a:solidFill>
            <a:srgbClr val="D56509"/>
          </a:solidFill>
          <a:ln>
            <a:noFill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300"/>
          </a:p>
        </p:txBody>
      </p:sp>
      <p:sp>
        <p:nvSpPr>
          <p:cNvPr id="9" name="TextBox 15"/>
          <p:cNvSpPr txBox="1"/>
          <p:nvPr userDrawn="1"/>
        </p:nvSpPr>
        <p:spPr>
          <a:xfrm>
            <a:off x="197514" y="117607"/>
            <a:ext cx="6048672" cy="392319"/>
          </a:xfrm>
          <a:prstGeom prst="rect">
            <a:avLst/>
          </a:prstGeom>
          <a:noFill/>
          <a:effectLst>
            <a:reflection blurRad="6350" stA="50000" endA="300" endPos="38500" dist="50800" dir="5400000" sy="-100000" algn="bl" rotWithShape="0"/>
          </a:effectLst>
        </p:spPr>
        <p:txBody>
          <a:bodyPr lIns="68580" tIns="34290" rIns="68580" bIns="34290">
            <a:spAutoFit/>
          </a:bodyPr>
          <a:lstStyle/>
          <a:p>
            <a:pPr defTabSz="68559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100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2016</a:t>
            </a:r>
            <a:r>
              <a:rPr lang="zh-CN" altLang="en-US" sz="2100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●国培计划 </a:t>
            </a:r>
            <a:r>
              <a:rPr lang="en-US" altLang="zh-CN" sz="2100" dirty="0">
                <a:solidFill>
                  <a:schemeClr val="bg1"/>
                </a:solidFill>
                <a:effectLst>
                  <a:reflection blurRad="6350" stA="55000" endA="300" endPos="45500" dir="5400000" sy="-100000" algn="bl" rotWithShape="0"/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经典繁仿黑" pitchFamily="49" charset="-122"/>
              </a:rPr>
              <a:t>|  </a:t>
            </a:r>
            <a:r>
              <a:rPr lang="zh-CN" altLang="en-US" sz="2100" dirty="0">
                <a:solidFill>
                  <a:schemeClr val="bg1"/>
                </a:solidFill>
                <a:effectLst>
                  <a:reflection blurRad="6350" stA="55000" endA="300" endPos="45500" dir="5400000" sy="-100000" algn="bl" rotWithShape="0"/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经典繁仿黑" pitchFamily="49" charset="-122"/>
              </a:rPr>
              <a:t>小学数学教学策略分析</a:t>
            </a:r>
            <a:endParaRPr lang="zh-CN" altLang="en-US" sz="2100" dirty="0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0" name="TextBox 15"/>
          <p:cNvSpPr txBox="1"/>
          <p:nvPr userDrawn="1"/>
        </p:nvSpPr>
        <p:spPr>
          <a:xfrm>
            <a:off x="3131840" y="4745781"/>
            <a:ext cx="2761351" cy="346249"/>
          </a:xfrm>
          <a:prstGeom prst="rect">
            <a:avLst/>
          </a:prstGeom>
          <a:noFill/>
          <a:effectLst>
            <a:reflection blurRad="6350" stA="50000" endA="300" endPos="38500" dist="50800" dir="5400000" sy="-100000" algn="bl" rotWithShape="0"/>
          </a:effectLst>
        </p:spPr>
        <p:txBody>
          <a:bodyPr lIns="68580" tIns="34290" rIns="68580" bIns="34290">
            <a:spAutoFit/>
          </a:bodyPr>
          <a:lstStyle/>
          <a:p>
            <a:pPr defTabSz="68559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1800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东湖区教研中心    胡美贵</a:t>
            </a:r>
            <a:endParaRPr lang="zh-CN" altLang="en-US" sz="1800" dirty="0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1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8239D5-E8F0-41B2-BB8C-68A99C871735}" type="datetimeFigureOut">
              <a:rPr lang="zh-CN" altLang="en-US"/>
              <a:pPr>
                <a:defRPr/>
              </a:pPr>
              <a:t>2016/11/9 Wednesday</a:t>
            </a:fld>
            <a:endParaRPr lang="zh-CN" altLang="en-US"/>
          </a:p>
        </p:txBody>
      </p:sp>
      <p:sp>
        <p:nvSpPr>
          <p:cNvPr id="12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3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5C189C-3C48-46AF-A821-55D8A40569D8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3"/>
          <p:cNvGrpSpPr>
            <a:grpSpLocks/>
          </p:cNvGrpSpPr>
          <p:nvPr userDrawn="1"/>
        </p:nvGrpSpPr>
        <p:grpSpPr bwMode="auto">
          <a:xfrm>
            <a:off x="1193800" y="1071563"/>
            <a:ext cx="6996113" cy="946150"/>
            <a:chOff x="428597" y="1071538"/>
            <a:chExt cx="8429683" cy="944997"/>
          </a:xfrm>
        </p:grpSpPr>
        <p:sp>
          <p:nvSpPr>
            <p:cNvPr id="3" name="圆角矩形 7"/>
            <p:cNvSpPr/>
            <p:nvPr/>
          </p:nvSpPr>
          <p:spPr>
            <a:xfrm>
              <a:off x="428597" y="1071538"/>
              <a:ext cx="428466" cy="944997"/>
            </a:xfrm>
            <a:prstGeom prst="roundRect">
              <a:avLst/>
            </a:prstGeom>
            <a:solidFill>
              <a:srgbClr val="E2620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CN" sz="2100" b="1" i="1" dirty="0">
                  <a:solidFill>
                    <a:schemeClr val="bg1"/>
                  </a:solidFill>
                </a:rPr>
                <a:t>1</a:t>
              </a:r>
              <a:endParaRPr lang="zh-CN" altLang="en-US" sz="2100" b="1" i="1" dirty="0">
                <a:solidFill>
                  <a:schemeClr val="bg1"/>
                </a:solidFill>
              </a:endParaRPr>
            </a:p>
          </p:txBody>
        </p:sp>
        <p:cxnSp>
          <p:nvCxnSpPr>
            <p:cNvPr id="4" name="直接连接符 7"/>
            <p:cNvCxnSpPr/>
            <p:nvPr/>
          </p:nvCxnSpPr>
          <p:spPr>
            <a:xfrm>
              <a:off x="714348" y="1071540"/>
              <a:ext cx="8143932" cy="1588"/>
            </a:xfrm>
            <a:prstGeom prst="line">
              <a:avLst/>
            </a:prstGeom>
            <a:ln w="12700" cap="sq">
              <a:solidFill>
                <a:srgbClr val="E26201">
                  <a:alpha val="80000"/>
                </a:srgbClr>
              </a:solidFill>
              <a:bevel/>
            </a:ln>
            <a:effectLst>
              <a:innerShdw blurRad="63500" dist="50800" dir="16200000">
                <a:prstClr val="black">
                  <a:alpha val="50000"/>
                </a:prstClr>
              </a:inn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组合 15"/>
          <p:cNvGrpSpPr>
            <a:grpSpLocks/>
          </p:cNvGrpSpPr>
          <p:nvPr userDrawn="1"/>
        </p:nvGrpSpPr>
        <p:grpSpPr bwMode="auto">
          <a:xfrm>
            <a:off x="1193800" y="2084388"/>
            <a:ext cx="6996113" cy="919162"/>
            <a:chOff x="428597" y="1069964"/>
            <a:chExt cx="8429683" cy="920604"/>
          </a:xfrm>
        </p:grpSpPr>
        <p:sp>
          <p:nvSpPr>
            <p:cNvPr id="6" name="圆角矩形 9"/>
            <p:cNvSpPr/>
            <p:nvPr/>
          </p:nvSpPr>
          <p:spPr>
            <a:xfrm>
              <a:off x="428597" y="1071553"/>
              <a:ext cx="428466" cy="919015"/>
            </a:xfrm>
            <a:prstGeom prst="roundRect">
              <a:avLst/>
            </a:prstGeom>
            <a:solidFill>
              <a:srgbClr val="E2620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CN" sz="2100" b="1" i="1" dirty="0">
                  <a:solidFill>
                    <a:schemeClr val="bg1"/>
                  </a:solidFill>
                </a:rPr>
                <a:t>2</a:t>
              </a:r>
              <a:endParaRPr lang="zh-CN" altLang="en-US" sz="2100" b="1" i="1" dirty="0">
                <a:solidFill>
                  <a:schemeClr val="bg1"/>
                </a:solidFill>
              </a:endParaRPr>
            </a:p>
          </p:txBody>
        </p:sp>
        <p:cxnSp>
          <p:nvCxnSpPr>
            <p:cNvPr id="7" name="直接连接符 10"/>
            <p:cNvCxnSpPr/>
            <p:nvPr/>
          </p:nvCxnSpPr>
          <p:spPr>
            <a:xfrm>
              <a:off x="714348" y="1069964"/>
              <a:ext cx="8143932" cy="1588"/>
            </a:xfrm>
            <a:prstGeom prst="line">
              <a:avLst/>
            </a:prstGeom>
            <a:ln w="12700" cap="sq">
              <a:solidFill>
                <a:srgbClr val="E26201">
                  <a:alpha val="80000"/>
                </a:srgbClr>
              </a:solidFill>
              <a:bevel/>
            </a:ln>
            <a:effectLst>
              <a:innerShdw blurRad="63500" dist="50800" dir="16200000">
                <a:prstClr val="black">
                  <a:alpha val="50000"/>
                </a:prstClr>
              </a:inn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8" name="直接连接符 13"/>
          <p:cNvCxnSpPr/>
          <p:nvPr/>
        </p:nvCxnSpPr>
        <p:spPr bwMode="auto">
          <a:xfrm>
            <a:off x="1431353" y="3111985"/>
            <a:ext cx="6758957" cy="1589"/>
          </a:xfrm>
          <a:prstGeom prst="line">
            <a:avLst/>
          </a:prstGeom>
          <a:ln w="12700" cap="sq">
            <a:solidFill>
              <a:srgbClr val="E26201">
                <a:alpha val="80000"/>
              </a:srgbClr>
            </a:solidFill>
            <a:bevel/>
          </a:ln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接连接符 14"/>
          <p:cNvCxnSpPr/>
          <p:nvPr userDrawn="1"/>
        </p:nvCxnSpPr>
        <p:spPr bwMode="auto">
          <a:xfrm flipV="1">
            <a:off x="8189913" y="1071563"/>
            <a:ext cx="0" cy="3143250"/>
          </a:xfrm>
          <a:prstGeom prst="line">
            <a:avLst/>
          </a:prstGeom>
          <a:ln>
            <a:solidFill>
              <a:srgbClr val="E26201">
                <a:alpha val="8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连接符 15"/>
          <p:cNvCxnSpPr/>
          <p:nvPr userDrawn="1"/>
        </p:nvCxnSpPr>
        <p:spPr bwMode="auto">
          <a:xfrm>
            <a:off x="1116013" y="4227513"/>
            <a:ext cx="7073900" cy="0"/>
          </a:xfrm>
          <a:prstGeom prst="line">
            <a:avLst/>
          </a:prstGeom>
          <a:ln>
            <a:solidFill>
              <a:srgbClr val="E26201">
                <a:alpha val="8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矩形 16"/>
          <p:cNvSpPr/>
          <p:nvPr userDrawn="1"/>
        </p:nvSpPr>
        <p:spPr>
          <a:xfrm>
            <a:off x="0" y="0"/>
            <a:ext cx="9144000" cy="627063"/>
          </a:xfrm>
          <a:prstGeom prst="rect">
            <a:avLst/>
          </a:prstGeom>
          <a:solidFill>
            <a:srgbClr val="D56509"/>
          </a:solidFill>
          <a:ln>
            <a:noFill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300"/>
          </a:p>
        </p:txBody>
      </p:sp>
      <p:sp>
        <p:nvSpPr>
          <p:cNvPr id="12" name="矩形 17"/>
          <p:cNvSpPr/>
          <p:nvPr userDrawn="1"/>
        </p:nvSpPr>
        <p:spPr>
          <a:xfrm>
            <a:off x="0" y="4748213"/>
            <a:ext cx="9144000" cy="395287"/>
          </a:xfrm>
          <a:prstGeom prst="rect">
            <a:avLst/>
          </a:prstGeom>
          <a:solidFill>
            <a:srgbClr val="D56509"/>
          </a:solidFill>
          <a:ln>
            <a:noFill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300"/>
          </a:p>
        </p:txBody>
      </p:sp>
      <p:sp>
        <p:nvSpPr>
          <p:cNvPr id="13" name="TextBox 15"/>
          <p:cNvSpPr txBox="1"/>
          <p:nvPr userDrawn="1"/>
        </p:nvSpPr>
        <p:spPr>
          <a:xfrm>
            <a:off x="197514" y="117607"/>
            <a:ext cx="6048672" cy="392319"/>
          </a:xfrm>
          <a:prstGeom prst="rect">
            <a:avLst/>
          </a:prstGeom>
          <a:noFill/>
          <a:effectLst>
            <a:reflection blurRad="6350" stA="50000" endA="300" endPos="38500" dist="50800" dir="5400000" sy="-100000" algn="bl" rotWithShape="0"/>
          </a:effectLst>
        </p:spPr>
        <p:txBody>
          <a:bodyPr lIns="68580" tIns="34290" rIns="68580" bIns="34290">
            <a:spAutoFit/>
          </a:bodyPr>
          <a:lstStyle/>
          <a:p>
            <a:pPr defTabSz="68559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100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2016</a:t>
            </a:r>
            <a:r>
              <a:rPr lang="zh-CN" altLang="en-US" sz="2100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●国培计划 </a:t>
            </a:r>
            <a:r>
              <a:rPr lang="en-US" altLang="zh-CN" sz="2100" dirty="0">
                <a:solidFill>
                  <a:schemeClr val="bg1"/>
                </a:solidFill>
                <a:effectLst>
                  <a:reflection blurRad="6350" stA="55000" endA="300" endPos="45500" dir="5400000" sy="-100000" algn="bl" rotWithShape="0"/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经典繁仿黑" pitchFamily="49" charset="-122"/>
              </a:rPr>
              <a:t>|  </a:t>
            </a:r>
            <a:r>
              <a:rPr lang="zh-CN" altLang="en-US" sz="2100" dirty="0">
                <a:solidFill>
                  <a:schemeClr val="bg1"/>
                </a:solidFill>
                <a:effectLst>
                  <a:reflection blurRad="6350" stA="55000" endA="300" endPos="45500" dir="5400000" sy="-100000" algn="bl" rotWithShape="0"/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经典繁仿黑" pitchFamily="49" charset="-122"/>
              </a:rPr>
              <a:t>小学数学教学策略分析</a:t>
            </a:r>
            <a:endParaRPr lang="zh-CN" altLang="en-US" sz="2100" dirty="0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4" name="TextBox 15"/>
          <p:cNvSpPr txBox="1"/>
          <p:nvPr userDrawn="1"/>
        </p:nvSpPr>
        <p:spPr>
          <a:xfrm>
            <a:off x="3131840" y="4745781"/>
            <a:ext cx="2761351" cy="346249"/>
          </a:xfrm>
          <a:prstGeom prst="rect">
            <a:avLst/>
          </a:prstGeom>
          <a:noFill/>
          <a:effectLst>
            <a:reflection blurRad="6350" stA="50000" endA="300" endPos="38500" dist="50800" dir="5400000" sy="-100000" algn="bl" rotWithShape="0"/>
          </a:effectLst>
        </p:spPr>
        <p:txBody>
          <a:bodyPr lIns="68580" tIns="34290" rIns="68580" bIns="34290">
            <a:spAutoFit/>
          </a:bodyPr>
          <a:lstStyle/>
          <a:p>
            <a:pPr defTabSz="68559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1800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东湖区教研中心    胡美贵</a:t>
            </a:r>
            <a:endParaRPr lang="zh-CN" altLang="en-US" sz="1800" dirty="0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5" name="圆角矩形 21"/>
          <p:cNvSpPr/>
          <p:nvPr userDrawn="1"/>
        </p:nvSpPr>
        <p:spPr bwMode="auto">
          <a:xfrm>
            <a:off x="1187450" y="3117850"/>
            <a:ext cx="355600" cy="919163"/>
          </a:xfrm>
          <a:prstGeom prst="roundRect">
            <a:avLst/>
          </a:prstGeom>
          <a:solidFill>
            <a:srgbClr val="E2620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100" b="1" i="1" dirty="0">
                <a:solidFill>
                  <a:schemeClr val="bg1"/>
                </a:solidFill>
              </a:rPr>
              <a:t>3</a:t>
            </a:r>
            <a:endParaRPr lang="zh-CN" altLang="en-US" sz="2100" b="1" i="1" dirty="0">
              <a:solidFill>
                <a:schemeClr val="bg1"/>
              </a:solidFill>
            </a:endParaRPr>
          </a:p>
        </p:txBody>
      </p:sp>
      <p:sp>
        <p:nvSpPr>
          <p:cNvPr id="16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EEBD97-1D59-406F-8028-2CC0D4B78372}" type="datetimeFigureOut">
              <a:rPr lang="zh-CN" altLang="en-US"/>
              <a:pPr>
                <a:defRPr/>
              </a:pPr>
              <a:t>2016/11/9 Wednesday</a:t>
            </a:fld>
            <a:endParaRPr lang="zh-CN" altLang="en-US"/>
          </a:p>
        </p:txBody>
      </p:sp>
      <p:sp>
        <p:nvSpPr>
          <p:cNvPr id="17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8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20496C-815A-4353-AFDD-0DE847FEDAC1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2"/>
          <p:cNvSpPr txBox="1">
            <a:spLocks/>
          </p:cNvSpPr>
          <p:nvPr userDrawn="1"/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lIns="68580" tIns="34290" rIns="68580" bIns="34290" anchor="ctr"/>
          <a:lstStyle>
            <a:defPPr>
              <a:defRPr lang="zh-CN"/>
            </a:defPPr>
            <a:lvl1pPr marL="0" algn="l" defTabSz="6858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530820CF-B880-4189-942D-D702A7CBA730}" type="datetimeFigureOut">
              <a:rPr lang="zh-CN" altLang="en-US" smtClean="0"/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2016/11/9 Wednesday</a:t>
            </a:fld>
            <a:endParaRPr lang="zh-CN" altLang="en-US"/>
          </a:p>
        </p:txBody>
      </p:sp>
      <p:sp>
        <p:nvSpPr>
          <p:cNvPr id="3" name="灯片编号占位符 4"/>
          <p:cNvSpPr txBox="1">
            <a:spLocks/>
          </p:cNvSpPr>
          <p:nvPr userDrawn="1"/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lIns="68580" tIns="34290" rIns="68580" bIns="34290" anchor="ctr"/>
          <a:lstStyle>
            <a:defPPr>
              <a:defRPr lang="zh-CN"/>
            </a:defPPr>
            <a:lvl1pPr marL="0" algn="r" defTabSz="6858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9A14E060-2DC6-474A-BDF6-93E888D9F9BC}" type="slidenum">
              <a:rPr lang="zh-CN" altLang="en-US" smtClean="0"/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zh-CN" altLang="en-US"/>
          </a:p>
        </p:txBody>
      </p:sp>
      <p:sp>
        <p:nvSpPr>
          <p:cNvPr id="4" name="矩形 7"/>
          <p:cNvSpPr/>
          <p:nvPr userDrawn="1"/>
        </p:nvSpPr>
        <p:spPr>
          <a:xfrm>
            <a:off x="0" y="0"/>
            <a:ext cx="9144000" cy="627063"/>
          </a:xfrm>
          <a:prstGeom prst="rect">
            <a:avLst/>
          </a:prstGeom>
          <a:solidFill>
            <a:srgbClr val="D56509"/>
          </a:solidFill>
          <a:ln>
            <a:noFill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300"/>
          </a:p>
        </p:txBody>
      </p:sp>
      <p:sp>
        <p:nvSpPr>
          <p:cNvPr id="5" name="矩形 8"/>
          <p:cNvSpPr/>
          <p:nvPr userDrawn="1"/>
        </p:nvSpPr>
        <p:spPr>
          <a:xfrm>
            <a:off x="0" y="4748213"/>
            <a:ext cx="9144000" cy="395287"/>
          </a:xfrm>
          <a:prstGeom prst="rect">
            <a:avLst/>
          </a:prstGeom>
          <a:solidFill>
            <a:srgbClr val="D56509"/>
          </a:solidFill>
          <a:ln>
            <a:noFill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300"/>
          </a:p>
        </p:txBody>
      </p:sp>
      <p:sp>
        <p:nvSpPr>
          <p:cNvPr id="6" name="TextBox 15"/>
          <p:cNvSpPr txBox="1"/>
          <p:nvPr userDrawn="1"/>
        </p:nvSpPr>
        <p:spPr>
          <a:xfrm>
            <a:off x="197514" y="117607"/>
            <a:ext cx="6048672" cy="392319"/>
          </a:xfrm>
          <a:prstGeom prst="rect">
            <a:avLst/>
          </a:prstGeom>
          <a:noFill/>
          <a:effectLst>
            <a:reflection blurRad="6350" stA="50000" endA="300" endPos="38500" dist="50800" dir="5400000" sy="-100000" algn="bl" rotWithShape="0"/>
          </a:effectLst>
        </p:spPr>
        <p:txBody>
          <a:bodyPr lIns="68580" tIns="34290" rIns="68580" bIns="34290">
            <a:spAutoFit/>
          </a:bodyPr>
          <a:lstStyle/>
          <a:p>
            <a:pPr defTabSz="68559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100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2016</a:t>
            </a:r>
            <a:r>
              <a:rPr lang="zh-CN" altLang="en-US" sz="2100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●国培计划 </a:t>
            </a:r>
            <a:r>
              <a:rPr lang="en-US" altLang="zh-CN" sz="2100" dirty="0">
                <a:solidFill>
                  <a:schemeClr val="bg1"/>
                </a:solidFill>
                <a:effectLst>
                  <a:reflection blurRad="6350" stA="55000" endA="300" endPos="45500" dir="5400000" sy="-100000" algn="bl" rotWithShape="0"/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经典繁仿黑" pitchFamily="49" charset="-122"/>
              </a:rPr>
              <a:t>|  </a:t>
            </a:r>
            <a:r>
              <a:rPr lang="zh-CN" altLang="en-US" sz="2100" dirty="0">
                <a:solidFill>
                  <a:schemeClr val="bg1"/>
                </a:solidFill>
                <a:effectLst>
                  <a:reflection blurRad="6350" stA="55000" endA="300" endPos="45500" dir="5400000" sy="-100000" algn="bl" rotWithShape="0"/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经典繁仿黑" pitchFamily="49" charset="-122"/>
              </a:rPr>
              <a:t>小学数学教学策略分析</a:t>
            </a:r>
            <a:endParaRPr lang="zh-CN" altLang="en-US" sz="2100" dirty="0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7" name="TextBox 15"/>
          <p:cNvSpPr txBox="1"/>
          <p:nvPr userDrawn="1"/>
        </p:nvSpPr>
        <p:spPr>
          <a:xfrm>
            <a:off x="3131840" y="4745781"/>
            <a:ext cx="2761351" cy="346249"/>
          </a:xfrm>
          <a:prstGeom prst="rect">
            <a:avLst/>
          </a:prstGeom>
          <a:noFill/>
          <a:effectLst>
            <a:reflection blurRad="6350" stA="50000" endA="300" endPos="38500" dist="50800" dir="5400000" sy="-100000" algn="bl" rotWithShape="0"/>
          </a:effectLst>
        </p:spPr>
        <p:txBody>
          <a:bodyPr lIns="68580" tIns="34290" rIns="68580" bIns="34290">
            <a:spAutoFit/>
          </a:bodyPr>
          <a:lstStyle/>
          <a:p>
            <a:pPr defTabSz="68559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1800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东湖区教研中心    胡美贵</a:t>
            </a:r>
            <a:endParaRPr lang="zh-CN" altLang="en-US" sz="1800" dirty="0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8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901438-B31C-42E1-885C-F3FD709754C6}" type="datetimeFigureOut">
              <a:rPr lang="zh-CN" altLang="en-US"/>
              <a:pPr>
                <a:defRPr/>
              </a:pPr>
              <a:t>2016/11/9 Wednesday</a:t>
            </a:fld>
            <a:endParaRPr lang="zh-CN" altLang="en-US"/>
          </a:p>
        </p:txBody>
      </p:sp>
      <p:sp>
        <p:nvSpPr>
          <p:cNvPr id="9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0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30BF93-E9AB-45F0-84CA-6898AF98DA53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3"/>
          <p:cNvSpPr/>
          <p:nvPr userDrawn="1"/>
        </p:nvSpPr>
        <p:spPr>
          <a:xfrm>
            <a:off x="0" y="0"/>
            <a:ext cx="9144000" cy="627063"/>
          </a:xfrm>
          <a:prstGeom prst="rect">
            <a:avLst/>
          </a:prstGeom>
          <a:solidFill>
            <a:srgbClr val="D56509"/>
          </a:solidFill>
          <a:ln>
            <a:noFill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300"/>
          </a:p>
        </p:txBody>
      </p:sp>
      <p:sp>
        <p:nvSpPr>
          <p:cNvPr id="3" name="矩形 4"/>
          <p:cNvSpPr/>
          <p:nvPr userDrawn="1"/>
        </p:nvSpPr>
        <p:spPr>
          <a:xfrm>
            <a:off x="0" y="4748213"/>
            <a:ext cx="9144000" cy="395287"/>
          </a:xfrm>
          <a:prstGeom prst="rect">
            <a:avLst/>
          </a:prstGeom>
          <a:solidFill>
            <a:srgbClr val="D56509"/>
          </a:solidFill>
          <a:ln>
            <a:noFill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300"/>
          </a:p>
        </p:txBody>
      </p:sp>
      <p:grpSp>
        <p:nvGrpSpPr>
          <p:cNvPr id="4" name="组合 6"/>
          <p:cNvGrpSpPr>
            <a:grpSpLocks/>
          </p:cNvGrpSpPr>
          <p:nvPr userDrawn="1"/>
        </p:nvGrpSpPr>
        <p:grpSpPr bwMode="auto">
          <a:xfrm>
            <a:off x="687388" y="3273425"/>
            <a:ext cx="7974012" cy="1073150"/>
            <a:chOff x="1055440" y="4725144"/>
            <a:chExt cx="10632427" cy="1430062"/>
          </a:xfrm>
        </p:grpSpPr>
        <p:sp>
          <p:nvSpPr>
            <p:cNvPr id="5" name="Line 17"/>
            <p:cNvSpPr>
              <a:spLocks noChangeShapeType="1"/>
            </p:cNvSpPr>
            <p:nvPr/>
          </p:nvSpPr>
          <p:spPr bwMode="auto">
            <a:xfrm>
              <a:off x="1055440" y="6155206"/>
              <a:ext cx="10632427" cy="0"/>
            </a:xfrm>
            <a:prstGeom prst="line">
              <a:avLst/>
            </a:prstGeom>
            <a:solidFill>
              <a:srgbClr val="98442C"/>
            </a:solidFill>
            <a:ln w="9525">
              <a:solidFill>
                <a:srgbClr val="F79646">
                  <a:lumMod val="75000"/>
                </a:srgbClr>
              </a:solidFill>
              <a:round/>
              <a:headEnd/>
              <a:tailEnd/>
            </a:ln>
            <a:effectLst/>
            <a:extLst>
              <a:ext uri="{AF507438-7753-43E0-B8FC-AC1667EBCBE1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kern="0">
                <a:solidFill>
                  <a:prstClr val="black"/>
                </a:solidFill>
                <a:latin typeface="Calibri" panose="020F0502020204030204"/>
                <a:ea typeface="+mn-ea"/>
              </a:endParaRPr>
            </a:p>
          </p:txBody>
        </p:sp>
        <p:sp>
          <p:nvSpPr>
            <p:cNvPr id="6" name="Line 18"/>
            <p:cNvSpPr>
              <a:spLocks noChangeShapeType="1"/>
            </p:cNvSpPr>
            <p:nvPr/>
          </p:nvSpPr>
          <p:spPr bwMode="auto">
            <a:xfrm flipV="1">
              <a:off x="11687867" y="4725144"/>
              <a:ext cx="0" cy="1430062"/>
            </a:xfrm>
            <a:prstGeom prst="line">
              <a:avLst/>
            </a:prstGeom>
            <a:solidFill>
              <a:srgbClr val="98442C"/>
            </a:solidFill>
            <a:ln w="9525">
              <a:solidFill>
                <a:srgbClr val="F79646">
                  <a:lumMod val="75000"/>
                </a:srgbClr>
              </a:solidFill>
              <a:round/>
              <a:headEnd/>
              <a:tailEnd/>
            </a:ln>
            <a:effectLst/>
            <a:extLst>
              <a:ext uri="{AF507438-7753-43E0-B8FC-AC1667EBCBE1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kern="0">
                <a:solidFill>
                  <a:prstClr val="black"/>
                </a:solidFill>
                <a:latin typeface="Calibri" panose="020F0502020204030204"/>
                <a:ea typeface="+mn-ea"/>
              </a:endParaRPr>
            </a:p>
          </p:txBody>
        </p:sp>
      </p:grpSp>
      <p:grpSp>
        <p:nvGrpSpPr>
          <p:cNvPr id="7" name="组合 9"/>
          <p:cNvGrpSpPr>
            <a:grpSpLocks/>
          </p:cNvGrpSpPr>
          <p:nvPr userDrawn="1"/>
        </p:nvGrpSpPr>
        <p:grpSpPr bwMode="auto">
          <a:xfrm>
            <a:off x="274638" y="742950"/>
            <a:ext cx="5975350" cy="1023938"/>
            <a:chOff x="367027" y="991443"/>
            <a:chExt cx="7966167" cy="1364253"/>
          </a:xfrm>
        </p:grpSpPr>
        <p:sp>
          <p:nvSpPr>
            <p:cNvPr id="8" name="Rectangle 13"/>
            <p:cNvSpPr>
              <a:spLocks noChangeArrowheads="1"/>
            </p:cNvSpPr>
            <p:nvPr/>
          </p:nvSpPr>
          <p:spPr bwMode="auto">
            <a:xfrm>
              <a:off x="479196" y="1628095"/>
              <a:ext cx="59259" cy="727601"/>
            </a:xfrm>
            <a:prstGeom prst="rect">
              <a:avLst/>
            </a:prstGeom>
            <a:solidFill>
              <a:srgbClr val="F79646">
                <a:lumMod val="75000"/>
              </a:srgbClr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kern="0">
                <a:solidFill>
                  <a:prstClr val="black"/>
                </a:solidFill>
                <a:latin typeface="Calibri" panose="020F0502020204030204"/>
                <a:ea typeface="+mn-ea"/>
              </a:endParaRPr>
            </a:p>
          </p:txBody>
        </p:sp>
        <p:sp>
          <p:nvSpPr>
            <p:cNvPr id="9" name="Rectangle 14"/>
            <p:cNvSpPr>
              <a:spLocks noChangeArrowheads="1"/>
            </p:cNvSpPr>
            <p:nvPr/>
          </p:nvSpPr>
          <p:spPr bwMode="auto">
            <a:xfrm rot="16200000">
              <a:off x="4382929" y="-2275638"/>
              <a:ext cx="46533" cy="7853998"/>
            </a:xfrm>
            <a:prstGeom prst="rect">
              <a:avLst/>
            </a:prstGeom>
            <a:solidFill>
              <a:srgbClr val="F79646">
                <a:lumMod val="75000"/>
              </a:srgbClr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kern="0">
                <a:solidFill>
                  <a:prstClr val="black"/>
                </a:solidFill>
                <a:latin typeface="Calibri" panose="020F0502020204030204"/>
                <a:ea typeface="+mn-ea"/>
              </a:endParaRPr>
            </a:p>
          </p:txBody>
        </p:sp>
        <p:grpSp>
          <p:nvGrpSpPr>
            <p:cNvPr id="10" name="组合 12"/>
            <p:cNvGrpSpPr>
              <a:grpSpLocks/>
            </p:cNvGrpSpPr>
            <p:nvPr/>
          </p:nvGrpSpPr>
          <p:grpSpPr bwMode="auto">
            <a:xfrm>
              <a:off x="367026" y="991444"/>
              <a:ext cx="920638" cy="541471"/>
              <a:chOff x="1103175" y="944399"/>
              <a:chExt cx="1050455" cy="617822"/>
            </a:xfrm>
          </p:grpSpPr>
          <p:sp>
            <p:nvSpPr>
              <p:cNvPr id="11" name="等腰三角形 14"/>
              <p:cNvSpPr/>
              <p:nvPr/>
            </p:nvSpPr>
            <p:spPr>
              <a:xfrm rot="5400000">
                <a:off x="1426952" y="835542"/>
                <a:ext cx="617822" cy="835535"/>
              </a:xfrm>
              <a:prstGeom prst="triangle">
                <a:avLst>
                  <a:gd name="adj" fmla="val 52770"/>
                </a:avLst>
              </a:prstGeom>
              <a:solidFill>
                <a:srgbClr val="E46C0A"/>
              </a:solidFill>
              <a:ln w="12700">
                <a:solidFill>
                  <a:sysClr val="window" lastClr="FFFFFF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anchor="ctr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6858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 sz="1200" b="1">
                  <a:solidFill>
                    <a:sysClr val="window" lastClr="FFFFFF"/>
                  </a:solidFill>
                  <a:latin typeface="微软雅黑" pitchFamily="34" charset="-122"/>
                  <a:ea typeface="微软雅黑" pitchFamily="34" charset="-122"/>
                  <a:cs typeface="Lao UI" pitchFamily="34" charset="0"/>
                </a:endParaRPr>
              </a:p>
            </p:txBody>
          </p:sp>
          <p:sp>
            <p:nvSpPr>
              <p:cNvPr id="12" name="等腰三角形 15"/>
              <p:cNvSpPr/>
              <p:nvPr/>
            </p:nvSpPr>
            <p:spPr>
              <a:xfrm rot="5400000">
                <a:off x="1212032" y="835542"/>
                <a:ext cx="617822" cy="835535"/>
              </a:xfrm>
              <a:prstGeom prst="triangle">
                <a:avLst>
                  <a:gd name="adj" fmla="val 52770"/>
                </a:avLst>
              </a:prstGeom>
              <a:solidFill>
                <a:srgbClr val="ED7D31">
                  <a:lumMod val="75000"/>
                </a:srgbClr>
              </a:solidFill>
              <a:ln w="12700">
                <a:solidFill>
                  <a:sysClr val="window" lastClr="FFFFFF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anchor="ctr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6858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 sz="1200" b="1">
                  <a:solidFill>
                    <a:sysClr val="window" lastClr="FFFFFF"/>
                  </a:solidFill>
                  <a:latin typeface="微软雅黑" pitchFamily="34" charset="-122"/>
                  <a:ea typeface="微软雅黑" pitchFamily="34" charset="-122"/>
                  <a:cs typeface="Lao UI" pitchFamily="34" charset="0"/>
                </a:endParaRPr>
              </a:p>
            </p:txBody>
          </p:sp>
        </p:grpSp>
      </p:grpSp>
      <p:sp>
        <p:nvSpPr>
          <p:cNvPr id="13" name="TextBox 15"/>
          <p:cNvSpPr txBox="1"/>
          <p:nvPr userDrawn="1"/>
        </p:nvSpPr>
        <p:spPr>
          <a:xfrm>
            <a:off x="197514" y="117607"/>
            <a:ext cx="6048672" cy="392319"/>
          </a:xfrm>
          <a:prstGeom prst="rect">
            <a:avLst/>
          </a:prstGeom>
          <a:noFill/>
          <a:effectLst>
            <a:reflection blurRad="6350" stA="50000" endA="300" endPos="38500" dist="50800" dir="5400000" sy="-100000" algn="bl" rotWithShape="0"/>
          </a:effectLst>
        </p:spPr>
        <p:txBody>
          <a:bodyPr lIns="68580" tIns="34290" rIns="68580" bIns="34290">
            <a:spAutoFit/>
          </a:bodyPr>
          <a:lstStyle/>
          <a:p>
            <a:pPr defTabSz="68559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100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2016</a:t>
            </a:r>
            <a:r>
              <a:rPr lang="zh-CN" altLang="en-US" sz="2100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●国培计划 </a:t>
            </a:r>
            <a:r>
              <a:rPr lang="en-US" altLang="zh-CN" sz="2100" dirty="0">
                <a:solidFill>
                  <a:schemeClr val="bg1"/>
                </a:solidFill>
                <a:effectLst>
                  <a:reflection blurRad="6350" stA="55000" endA="300" endPos="45500" dir="5400000" sy="-100000" algn="bl" rotWithShape="0"/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经典繁仿黑" pitchFamily="49" charset="-122"/>
              </a:rPr>
              <a:t>|  </a:t>
            </a:r>
            <a:r>
              <a:rPr lang="zh-CN" altLang="en-US" sz="2100" dirty="0">
                <a:solidFill>
                  <a:schemeClr val="bg1"/>
                </a:solidFill>
                <a:effectLst>
                  <a:reflection blurRad="6350" stA="55000" endA="300" endPos="45500" dir="5400000" sy="-100000" algn="bl" rotWithShape="0"/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经典繁仿黑" pitchFamily="49" charset="-122"/>
              </a:rPr>
              <a:t>小学数学教学策略分析</a:t>
            </a:r>
            <a:endParaRPr lang="zh-CN" altLang="en-US" sz="2100" dirty="0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4" name="TextBox 15"/>
          <p:cNvSpPr txBox="1"/>
          <p:nvPr userDrawn="1"/>
        </p:nvSpPr>
        <p:spPr>
          <a:xfrm>
            <a:off x="3131840" y="4745781"/>
            <a:ext cx="2761351" cy="346249"/>
          </a:xfrm>
          <a:prstGeom prst="rect">
            <a:avLst/>
          </a:prstGeom>
          <a:noFill/>
          <a:effectLst>
            <a:reflection blurRad="6350" stA="50000" endA="300" endPos="38500" dist="50800" dir="5400000" sy="-100000" algn="bl" rotWithShape="0"/>
          </a:effectLst>
        </p:spPr>
        <p:txBody>
          <a:bodyPr lIns="68580" tIns="34290" rIns="68580" bIns="34290">
            <a:spAutoFit/>
          </a:bodyPr>
          <a:lstStyle/>
          <a:p>
            <a:pPr defTabSz="68559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1800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东湖区教研中心    胡美贵</a:t>
            </a:r>
            <a:endParaRPr lang="zh-CN" altLang="en-US" sz="1800" dirty="0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5" name="TextBox 15"/>
          <p:cNvSpPr txBox="1"/>
          <p:nvPr userDrawn="1"/>
        </p:nvSpPr>
        <p:spPr>
          <a:xfrm>
            <a:off x="1043608" y="699542"/>
            <a:ext cx="6048672" cy="500137"/>
          </a:xfrm>
          <a:prstGeom prst="rect">
            <a:avLst/>
          </a:prstGeom>
          <a:noFill/>
          <a:effectLst>
            <a:reflection blurRad="6350" stA="50000" endA="300" endPos="38500" dist="50800" dir="5400000" sy="-100000" algn="bl" rotWithShape="0"/>
          </a:effectLst>
        </p:spPr>
        <p:txBody>
          <a:bodyPr lIns="68580" tIns="34290" rIns="68580" bIns="34290">
            <a:spAutoFit/>
          </a:bodyPr>
          <a:lstStyle/>
          <a:p>
            <a:pPr defTabSz="68559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800" b="1" dirty="0">
                <a:solidFill>
                  <a:schemeClr val="accent6">
                    <a:lumMod val="75000"/>
                  </a:schemeClr>
                </a:solidFill>
                <a:latin typeface="微软雅黑" pitchFamily="34" charset="-122"/>
                <a:ea typeface="微软雅黑" pitchFamily="34" charset="-122"/>
              </a:rPr>
              <a:t>策略一：尝试教学法</a:t>
            </a:r>
            <a:endParaRPr lang="zh-CN" altLang="en-US" sz="2800" dirty="0">
              <a:solidFill>
                <a:schemeClr val="accent6">
                  <a:lumMod val="7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5"/>
          <p:cNvSpPr/>
          <p:nvPr userDrawn="1"/>
        </p:nvSpPr>
        <p:spPr>
          <a:xfrm>
            <a:off x="0" y="0"/>
            <a:ext cx="9144000" cy="627063"/>
          </a:xfrm>
          <a:prstGeom prst="rect">
            <a:avLst/>
          </a:prstGeom>
          <a:solidFill>
            <a:srgbClr val="D56509"/>
          </a:solidFill>
          <a:ln>
            <a:noFill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300"/>
          </a:p>
        </p:txBody>
      </p:sp>
      <p:sp>
        <p:nvSpPr>
          <p:cNvPr id="3" name="矩形 6"/>
          <p:cNvSpPr/>
          <p:nvPr userDrawn="1"/>
        </p:nvSpPr>
        <p:spPr>
          <a:xfrm>
            <a:off x="0" y="4748213"/>
            <a:ext cx="9144000" cy="395287"/>
          </a:xfrm>
          <a:prstGeom prst="rect">
            <a:avLst/>
          </a:prstGeom>
          <a:solidFill>
            <a:srgbClr val="D56509"/>
          </a:solidFill>
          <a:ln>
            <a:noFill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300"/>
          </a:p>
        </p:txBody>
      </p:sp>
      <p:grpSp>
        <p:nvGrpSpPr>
          <p:cNvPr id="4" name="组合 7"/>
          <p:cNvGrpSpPr>
            <a:grpSpLocks/>
          </p:cNvGrpSpPr>
          <p:nvPr userDrawn="1"/>
        </p:nvGrpSpPr>
        <p:grpSpPr bwMode="auto">
          <a:xfrm>
            <a:off x="687388" y="3273425"/>
            <a:ext cx="7974012" cy="1073150"/>
            <a:chOff x="1055440" y="4725144"/>
            <a:chExt cx="10632427" cy="1430062"/>
          </a:xfrm>
        </p:grpSpPr>
        <p:sp>
          <p:nvSpPr>
            <p:cNvPr id="5" name="Line 17"/>
            <p:cNvSpPr>
              <a:spLocks noChangeShapeType="1"/>
            </p:cNvSpPr>
            <p:nvPr/>
          </p:nvSpPr>
          <p:spPr bwMode="auto">
            <a:xfrm>
              <a:off x="1055440" y="6155206"/>
              <a:ext cx="10632427" cy="0"/>
            </a:xfrm>
            <a:prstGeom prst="line">
              <a:avLst/>
            </a:prstGeom>
            <a:solidFill>
              <a:srgbClr val="98442C"/>
            </a:solidFill>
            <a:ln w="9525">
              <a:solidFill>
                <a:srgbClr val="F79646">
                  <a:lumMod val="75000"/>
                </a:srgbClr>
              </a:solidFill>
              <a:round/>
              <a:headEnd/>
              <a:tailEnd/>
            </a:ln>
            <a:effectLst/>
            <a:extLst>
              <a:ext uri="{AF507438-7753-43E0-B8FC-AC1667EBCBE1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kern="0">
                <a:solidFill>
                  <a:prstClr val="black"/>
                </a:solidFill>
                <a:latin typeface="Calibri" panose="020F0502020204030204"/>
                <a:ea typeface="+mn-ea"/>
              </a:endParaRPr>
            </a:p>
          </p:txBody>
        </p:sp>
        <p:sp>
          <p:nvSpPr>
            <p:cNvPr id="6" name="Line 18"/>
            <p:cNvSpPr>
              <a:spLocks noChangeShapeType="1"/>
            </p:cNvSpPr>
            <p:nvPr/>
          </p:nvSpPr>
          <p:spPr bwMode="auto">
            <a:xfrm flipV="1">
              <a:off x="11687867" y="4725144"/>
              <a:ext cx="0" cy="1430062"/>
            </a:xfrm>
            <a:prstGeom prst="line">
              <a:avLst/>
            </a:prstGeom>
            <a:solidFill>
              <a:srgbClr val="98442C"/>
            </a:solidFill>
            <a:ln w="9525">
              <a:solidFill>
                <a:srgbClr val="F79646">
                  <a:lumMod val="75000"/>
                </a:srgbClr>
              </a:solidFill>
              <a:round/>
              <a:headEnd/>
              <a:tailEnd/>
            </a:ln>
            <a:effectLst/>
            <a:extLst>
              <a:ext uri="{AF507438-7753-43E0-B8FC-AC1667EBCBE1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kern="0">
                <a:solidFill>
                  <a:prstClr val="black"/>
                </a:solidFill>
                <a:latin typeface="Calibri" panose="020F0502020204030204"/>
                <a:ea typeface="+mn-ea"/>
              </a:endParaRPr>
            </a:p>
          </p:txBody>
        </p:sp>
      </p:grpSp>
      <p:grpSp>
        <p:nvGrpSpPr>
          <p:cNvPr id="7" name="组合 10"/>
          <p:cNvGrpSpPr>
            <a:grpSpLocks/>
          </p:cNvGrpSpPr>
          <p:nvPr userDrawn="1"/>
        </p:nvGrpSpPr>
        <p:grpSpPr bwMode="auto">
          <a:xfrm>
            <a:off x="274638" y="742950"/>
            <a:ext cx="5975350" cy="1023938"/>
            <a:chOff x="367027" y="991443"/>
            <a:chExt cx="7966167" cy="1364253"/>
          </a:xfrm>
        </p:grpSpPr>
        <p:sp>
          <p:nvSpPr>
            <p:cNvPr id="8" name="Rectangle 13"/>
            <p:cNvSpPr>
              <a:spLocks noChangeArrowheads="1"/>
            </p:cNvSpPr>
            <p:nvPr/>
          </p:nvSpPr>
          <p:spPr bwMode="auto">
            <a:xfrm>
              <a:off x="479196" y="1628095"/>
              <a:ext cx="59259" cy="727601"/>
            </a:xfrm>
            <a:prstGeom prst="rect">
              <a:avLst/>
            </a:prstGeom>
            <a:solidFill>
              <a:srgbClr val="F79646">
                <a:lumMod val="75000"/>
              </a:srgbClr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kern="0">
                <a:solidFill>
                  <a:prstClr val="black"/>
                </a:solidFill>
                <a:latin typeface="Calibri" panose="020F0502020204030204"/>
                <a:ea typeface="+mn-ea"/>
              </a:endParaRPr>
            </a:p>
          </p:txBody>
        </p:sp>
        <p:sp>
          <p:nvSpPr>
            <p:cNvPr id="9" name="Rectangle 14"/>
            <p:cNvSpPr>
              <a:spLocks noChangeArrowheads="1"/>
            </p:cNvSpPr>
            <p:nvPr/>
          </p:nvSpPr>
          <p:spPr bwMode="auto">
            <a:xfrm rot="16200000">
              <a:off x="4382929" y="-2275638"/>
              <a:ext cx="46533" cy="7853998"/>
            </a:xfrm>
            <a:prstGeom prst="rect">
              <a:avLst/>
            </a:prstGeom>
            <a:solidFill>
              <a:srgbClr val="F79646">
                <a:lumMod val="75000"/>
              </a:srgbClr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kern="0">
                <a:solidFill>
                  <a:prstClr val="black"/>
                </a:solidFill>
                <a:latin typeface="Calibri" panose="020F0502020204030204"/>
                <a:ea typeface="+mn-ea"/>
              </a:endParaRPr>
            </a:p>
          </p:txBody>
        </p:sp>
        <p:grpSp>
          <p:nvGrpSpPr>
            <p:cNvPr id="10" name="组合 13"/>
            <p:cNvGrpSpPr>
              <a:grpSpLocks/>
            </p:cNvGrpSpPr>
            <p:nvPr/>
          </p:nvGrpSpPr>
          <p:grpSpPr bwMode="auto">
            <a:xfrm>
              <a:off x="367026" y="991444"/>
              <a:ext cx="920638" cy="541471"/>
              <a:chOff x="1103175" y="944399"/>
              <a:chExt cx="1050455" cy="617822"/>
            </a:xfrm>
          </p:grpSpPr>
          <p:sp>
            <p:nvSpPr>
              <p:cNvPr id="11" name="等腰三角形 14"/>
              <p:cNvSpPr/>
              <p:nvPr/>
            </p:nvSpPr>
            <p:spPr>
              <a:xfrm rot="5400000">
                <a:off x="1426952" y="835542"/>
                <a:ext cx="617822" cy="835535"/>
              </a:xfrm>
              <a:prstGeom prst="triangle">
                <a:avLst>
                  <a:gd name="adj" fmla="val 52770"/>
                </a:avLst>
              </a:prstGeom>
              <a:solidFill>
                <a:srgbClr val="E46C0A"/>
              </a:solidFill>
              <a:ln w="12700">
                <a:solidFill>
                  <a:sysClr val="window" lastClr="FFFFFF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anchor="ctr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6858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 sz="1200" b="1">
                  <a:solidFill>
                    <a:sysClr val="window" lastClr="FFFFFF"/>
                  </a:solidFill>
                  <a:latin typeface="微软雅黑" pitchFamily="34" charset="-122"/>
                  <a:ea typeface="微软雅黑" pitchFamily="34" charset="-122"/>
                  <a:cs typeface="Lao UI" pitchFamily="34" charset="0"/>
                </a:endParaRPr>
              </a:p>
            </p:txBody>
          </p:sp>
          <p:sp>
            <p:nvSpPr>
              <p:cNvPr id="12" name="等腰三角形 15"/>
              <p:cNvSpPr/>
              <p:nvPr/>
            </p:nvSpPr>
            <p:spPr>
              <a:xfrm rot="5400000">
                <a:off x="1212032" y="835542"/>
                <a:ext cx="617822" cy="835535"/>
              </a:xfrm>
              <a:prstGeom prst="triangle">
                <a:avLst>
                  <a:gd name="adj" fmla="val 52770"/>
                </a:avLst>
              </a:prstGeom>
              <a:solidFill>
                <a:srgbClr val="ED7D31">
                  <a:lumMod val="75000"/>
                </a:srgbClr>
              </a:solidFill>
              <a:ln w="12700">
                <a:solidFill>
                  <a:sysClr val="window" lastClr="FFFFFF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anchor="ctr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6858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 sz="1200" b="1">
                  <a:solidFill>
                    <a:sysClr val="window" lastClr="FFFFFF"/>
                  </a:solidFill>
                  <a:latin typeface="微软雅黑" pitchFamily="34" charset="-122"/>
                  <a:ea typeface="微软雅黑" pitchFamily="34" charset="-122"/>
                  <a:cs typeface="Lao UI" pitchFamily="34" charset="0"/>
                </a:endParaRPr>
              </a:p>
            </p:txBody>
          </p:sp>
        </p:grpSp>
      </p:grpSp>
      <p:sp>
        <p:nvSpPr>
          <p:cNvPr id="13" name="TextBox 15"/>
          <p:cNvSpPr txBox="1"/>
          <p:nvPr userDrawn="1"/>
        </p:nvSpPr>
        <p:spPr>
          <a:xfrm>
            <a:off x="197514" y="117607"/>
            <a:ext cx="6048672" cy="392319"/>
          </a:xfrm>
          <a:prstGeom prst="rect">
            <a:avLst/>
          </a:prstGeom>
          <a:noFill/>
          <a:effectLst>
            <a:reflection blurRad="6350" stA="50000" endA="300" endPos="38500" dist="50800" dir="5400000" sy="-100000" algn="bl" rotWithShape="0"/>
          </a:effectLst>
        </p:spPr>
        <p:txBody>
          <a:bodyPr lIns="68580" tIns="34290" rIns="68580" bIns="34290">
            <a:spAutoFit/>
          </a:bodyPr>
          <a:lstStyle/>
          <a:p>
            <a:pPr defTabSz="68559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100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2016</a:t>
            </a:r>
            <a:r>
              <a:rPr lang="zh-CN" altLang="en-US" sz="2100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●国培计划 </a:t>
            </a:r>
            <a:r>
              <a:rPr lang="en-US" altLang="zh-CN" sz="2100" dirty="0">
                <a:solidFill>
                  <a:schemeClr val="bg1"/>
                </a:solidFill>
                <a:effectLst>
                  <a:reflection blurRad="6350" stA="55000" endA="300" endPos="45500" dir="5400000" sy="-100000" algn="bl" rotWithShape="0"/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经典繁仿黑" pitchFamily="49" charset="-122"/>
              </a:rPr>
              <a:t>|  </a:t>
            </a:r>
            <a:r>
              <a:rPr lang="zh-CN" altLang="en-US" sz="2100" dirty="0">
                <a:solidFill>
                  <a:schemeClr val="bg1"/>
                </a:solidFill>
                <a:effectLst>
                  <a:reflection blurRad="6350" stA="55000" endA="300" endPos="45500" dir="5400000" sy="-100000" algn="bl" rotWithShape="0"/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经典繁仿黑" pitchFamily="49" charset="-122"/>
              </a:rPr>
              <a:t>小学数学教学策略分析</a:t>
            </a:r>
            <a:endParaRPr lang="zh-CN" altLang="en-US" sz="2100" dirty="0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4" name="TextBox 15"/>
          <p:cNvSpPr txBox="1"/>
          <p:nvPr userDrawn="1"/>
        </p:nvSpPr>
        <p:spPr>
          <a:xfrm>
            <a:off x="3131840" y="4745781"/>
            <a:ext cx="2761351" cy="346249"/>
          </a:xfrm>
          <a:prstGeom prst="rect">
            <a:avLst/>
          </a:prstGeom>
          <a:noFill/>
          <a:effectLst>
            <a:reflection blurRad="6350" stA="50000" endA="300" endPos="38500" dist="50800" dir="5400000" sy="-100000" algn="bl" rotWithShape="0"/>
          </a:effectLst>
        </p:spPr>
        <p:txBody>
          <a:bodyPr lIns="68580" tIns="34290" rIns="68580" bIns="34290">
            <a:spAutoFit/>
          </a:bodyPr>
          <a:lstStyle/>
          <a:p>
            <a:pPr defTabSz="68559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1800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东湖区教研中心    胡美贵</a:t>
            </a:r>
            <a:endParaRPr lang="zh-CN" altLang="en-US" sz="1800" dirty="0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5" name="TextBox 15"/>
          <p:cNvSpPr txBox="1"/>
          <p:nvPr userDrawn="1"/>
        </p:nvSpPr>
        <p:spPr>
          <a:xfrm>
            <a:off x="1043608" y="699542"/>
            <a:ext cx="6048672" cy="500137"/>
          </a:xfrm>
          <a:prstGeom prst="rect">
            <a:avLst/>
          </a:prstGeom>
          <a:noFill/>
          <a:effectLst>
            <a:reflection blurRad="6350" stA="50000" endA="300" endPos="38500" dist="50800" dir="5400000" sy="-100000" algn="bl" rotWithShape="0"/>
          </a:effectLst>
        </p:spPr>
        <p:txBody>
          <a:bodyPr lIns="68580" tIns="34290" rIns="68580" bIns="34290">
            <a:spAutoFit/>
          </a:bodyPr>
          <a:lstStyle/>
          <a:p>
            <a:pPr defTabSz="68559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800" b="1" dirty="0">
                <a:solidFill>
                  <a:schemeClr val="accent6">
                    <a:lumMod val="75000"/>
                  </a:schemeClr>
                </a:solidFill>
                <a:latin typeface="微软雅黑" pitchFamily="34" charset="-122"/>
                <a:ea typeface="微软雅黑" pitchFamily="34" charset="-122"/>
              </a:rPr>
              <a:t>策略二：长程两段法</a:t>
            </a:r>
            <a:endParaRPr lang="zh-CN" altLang="en-US" sz="2800" dirty="0">
              <a:solidFill>
                <a:schemeClr val="accent6">
                  <a:lumMod val="7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6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F15258-03E6-4284-8DB5-8366672D8344}" type="datetimeFigureOut">
              <a:rPr lang="zh-CN" altLang="en-US"/>
              <a:pPr>
                <a:defRPr/>
              </a:pPr>
              <a:t>2016/11/9 Wednesday</a:t>
            </a:fld>
            <a:endParaRPr lang="zh-CN" altLang="en-US"/>
          </a:p>
        </p:txBody>
      </p:sp>
      <p:sp>
        <p:nvSpPr>
          <p:cNvPr id="17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8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617321-BCFE-4231-BEB7-2121295439B6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5"/>
          <p:cNvSpPr/>
          <p:nvPr userDrawn="1"/>
        </p:nvSpPr>
        <p:spPr>
          <a:xfrm>
            <a:off x="0" y="0"/>
            <a:ext cx="9144000" cy="627063"/>
          </a:xfrm>
          <a:prstGeom prst="rect">
            <a:avLst/>
          </a:prstGeom>
          <a:solidFill>
            <a:srgbClr val="D56509"/>
          </a:solidFill>
          <a:ln>
            <a:noFill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300"/>
          </a:p>
        </p:txBody>
      </p:sp>
      <p:sp>
        <p:nvSpPr>
          <p:cNvPr id="3" name="矩形 6"/>
          <p:cNvSpPr/>
          <p:nvPr userDrawn="1"/>
        </p:nvSpPr>
        <p:spPr>
          <a:xfrm>
            <a:off x="0" y="4748213"/>
            <a:ext cx="9144000" cy="395287"/>
          </a:xfrm>
          <a:prstGeom prst="rect">
            <a:avLst/>
          </a:prstGeom>
          <a:solidFill>
            <a:srgbClr val="D56509"/>
          </a:solidFill>
          <a:ln>
            <a:noFill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300"/>
          </a:p>
        </p:txBody>
      </p:sp>
      <p:grpSp>
        <p:nvGrpSpPr>
          <p:cNvPr id="4" name="组合 7"/>
          <p:cNvGrpSpPr>
            <a:grpSpLocks/>
          </p:cNvGrpSpPr>
          <p:nvPr userDrawn="1"/>
        </p:nvGrpSpPr>
        <p:grpSpPr bwMode="auto">
          <a:xfrm>
            <a:off x="687388" y="3273425"/>
            <a:ext cx="7974012" cy="1073150"/>
            <a:chOff x="1055440" y="4725144"/>
            <a:chExt cx="10632427" cy="1430062"/>
          </a:xfrm>
        </p:grpSpPr>
        <p:sp>
          <p:nvSpPr>
            <p:cNvPr id="5" name="Line 17"/>
            <p:cNvSpPr>
              <a:spLocks noChangeShapeType="1"/>
            </p:cNvSpPr>
            <p:nvPr/>
          </p:nvSpPr>
          <p:spPr bwMode="auto">
            <a:xfrm>
              <a:off x="1055440" y="6155206"/>
              <a:ext cx="10632427" cy="0"/>
            </a:xfrm>
            <a:prstGeom prst="line">
              <a:avLst/>
            </a:prstGeom>
            <a:solidFill>
              <a:srgbClr val="98442C"/>
            </a:solidFill>
            <a:ln w="9525">
              <a:solidFill>
                <a:srgbClr val="F79646">
                  <a:lumMod val="75000"/>
                </a:srgbClr>
              </a:solidFill>
              <a:round/>
              <a:headEnd/>
              <a:tailEnd/>
            </a:ln>
            <a:effectLst/>
            <a:extLst>
              <a:ext uri="{AF507438-7753-43E0-B8FC-AC1667EBCBE1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kern="0">
                <a:solidFill>
                  <a:prstClr val="black"/>
                </a:solidFill>
                <a:latin typeface="Calibri" panose="020F0502020204030204"/>
                <a:ea typeface="+mn-ea"/>
              </a:endParaRPr>
            </a:p>
          </p:txBody>
        </p:sp>
        <p:sp>
          <p:nvSpPr>
            <p:cNvPr id="6" name="Line 18"/>
            <p:cNvSpPr>
              <a:spLocks noChangeShapeType="1"/>
            </p:cNvSpPr>
            <p:nvPr/>
          </p:nvSpPr>
          <p:spPr bwMode="auto">
            <a:xfrm flipV="1">
              <a:off x="11687867" y="4725144"/>
              <a:ext cx="0" cy="1430062"/>
            </a:xfrm>
            <a:prstGeom prst="line">
              <a:avLst/>
            </a:prstGeom>
            <a:solidFill>
              <a:srgbClr val="98442C"/>
            </a:solidFill>
            <a:ln w="9525">
              <a:solidFill>
                <a:srgbClr val="F79646">
                  <a:lumMod val="75000"/>
                </a:srgbClr>
              </a:solidFill>
              <a:round/>
              <a:headEnd/>
              <a:tailEnd/>
            </a:ln>
            <a:effectLst/>
            <a:extLst>
              <a:ext uri="{AF507438-7753-43E0-B8FC-AC1667EBCBE1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kern="0">
                <a:solidFill>
                  <a:prstClr val="black"/>
                </a:solidFill>
                <a:latin typeface="Calibri" panose="020F0502020204030204"/>
                <a:ea typeface="+mn-ea"/>
              </a:endParaRPr>
            </a:p>
          </p:txBody>
        </p:sp>
      </p:grpSp>
      <p:grpSp>
        <p:nvGrpSpPr>
          <p:cNvPr id="7" name="组合 10"/>
          <p:cNvGrpSpPr>
            <a:grpSpLocks/>
          </p:cNvGrpSpPr>
          <p:nvPr userDrawn="1"/>
        </p:nvGrpSpPr>
        <p:grpSpPr bwMode="auto">
          <a:xfrm>
            <a:off x="274638" y="742950"/>
            <a:ext cx="5975350" cy="1023938"/>
            <a:chOff x="367027" y="991443"/>
            <a:chExt cx="7966167" cy="1364253"/>
          </a:xfrm>
        </p:grpSpPr>
        <p:sp>
          <p:nvSpPr>
            <p:cNvPr id="8" name="Rectangle 13"/>
            <p:cNvSpPr>
              <a:spLocks noChangeArrowheads="1"/>
            </p:cNvSpPr>
            <p:nvPr/>
          </p:nvSpPr>
          <p:spPr bwMode="auto">
            <a:xfrm>
              <a:off x="479196" y="1628095"/>
              <a:ext cx="59259" cy="727601"/>
            </a:xfrm>
            <a:prstGeom prst="rect">
              <a:avLst/>
            </a:prstGeom>
            <a:solidFill>
              <a:srgbClr val="F79646">
                <a:lumMod val="75000"/>
              </a:srgbClr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kern="0">
                <a:solidFill>
                  <a:prstClr val="black"/>
                </a:solidFill>
                <a:latin typeface="Calibri" panose="020F0502020204030204"/>
                <a:ea typeface="+mn-ea"/>
              </a:endParaRPr>
            </a:p>
          </p:txBody>
        </p:sp>
        <p:sp>
          <p:nvSpPr>
            <p:cNvPr id="9" name="Rectangle 14"/>
            <p:cNvSpPr>
              <a:spLocks noChangeArrowheads="1"/>
            </p:cNvSpPr>
            <p:nvPr/>
          </p:nvSpPr>
          <p:spPr bwMode="auto">
            <a:xfrm rot="16200000">
              <a:off x="4382929" y="-2275638"/>
              <a:ext cx="46533" cy="7853998"/>
            </a:xfrm>
            <a:prstGeom prst="rect">
              <a:avLst/>
            </a:prstGeom>
            <a:solidFill>
              <a:srgbClr val="F79646">
                <a:lumMod val="75000"/>
              </a:srgbClr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kern="0">
                <a:solidFill>
                  <a:prstClr val="black"/>
                </a:solidFill>
                <a:latin typeface="Calibri" panose="020F0502020204030204"/>
                <a:ea typeface="+mn-ea"/>
              </a:endParaRPr>
            </a:p>
          </p:txBody>
        </p:sp>
        <p:grpSp>
          <p:nvGrpSpPr>
            <p:cNvPr id="10" name="组合 13"/>
            <p:cNvGrpSpPr>
              <a:grpSpLocks/>
            </p:cNvGrpSpPr>
            <p:nvPr/>
          </p:nvGrpSpPr>
          <p:grpSpPr bwMode="auto">
            <a:xfrm>
              <a:off x="367026" y="991444"/>
              <a:ext cx="920638" cy="541471"/>
              <a:chOff x="1103175" y="944399"/>
              <a:chExt cx="1050455" cy="617822"/>
            </a:xfrm>
          </p:grpSpPr>
          <p:sp>
            <p:nvSpPr>
              <p:cNvPr id="11" name="等腰三角形 14"/>
              <p:cNvSpPr/>
              <p:nvPr/>
            </p:nvSpPr>
            <p:spPr>
              <a:xfrm rot="5400000">
                <a:off x="1426952" y="835542"/>
                <a:ext cx="617822" cy="835535"/>
              </a:xfrm>
              <a:prstGeom prst="triangle">
                <a:avLst>
                  <a:gd name="adj" fmla="val 52770"/>
                </a:avLst>
              </a:prstGeom>
              <a:solidFill>
                <a:srgbClr val="E46C0A"/>
              </a:solidFill>
              <a:ln w="12700">
                <a:solidFill>
                  <a:sysClr val="window" lastClr="FFFFFF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anchor="ctr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6858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 sz="1200" b="1">
                  <a:solidFill>
                    <a:sysClr val="window" lastClr="FFFFFF"/>
                  </a:solidFill>
                  <a:latin typeface="微软雅黑" pitchFamily="34" charset="-122"/>
                  <a:ea typeface="微软雅黑" pitchFamily="34" charset="-122"/>
                  <a:cs typeface="Lao UI" pitchFamily="34" charset="0"/>
                </a:endParaRPr>
              </a:p>
            </p:txBody>
          </p:sp>
          <p:sp>
            <p:nvSpPr>
              <p:cNvPr id="12" name="等腰三角形 15"/>
              <p:cNvSpPr/>
              <p:nvPr/>
            </p:nvSpPr>
            <p:spPr>
              <a:xfrm rot="5400000">
                <a:off x="1212032" y="835542"/>
                <a:ext cx="617822" cy="835535"/>
              </a:xfrm>
              <a:prstGeom prst="triangle">
                <a:avLst>
                  <a:gd name="adj" fmla="val 52770"/>
                </a:avLst>
              </a:prstGeom>
              <a:solidFill>
                <a:srgbClr val="ED7D31">
                  <a:lumMod val="75000"/>
                </a:srgbClr>
              </a:solidFill>
              <a:ln w="12700">
                <a:solidFill>
                  <a:sysClr val="window" lastClr="FFFFFF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anchor="ctr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6858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 sz="1200" b="1">
                  <a:solidFill>
                    <a:sysClr val="window" lastClr="FFFFFF"/>
                  </a:solidFill>
                  <a:latin typeface="微软雅黑" pitchFamily="34" charset="-122"/>
                  <a:ea typeface="微软雅黑" pitchFamily="34" charset="-122"/>
                  <a:cs typeface="Lao UI" pitchFamily="34" charset="0"/>
                </a:endParaRPr>
              </a:p>
            </p:txBody>
          </p:sp>
        </p:grpSp>
      </p:grpSp>
      <p:sp>
        <p:nvSpPr>
          <p:cNvPr id="13" name="TextBox 15"/>
          <p:cNvSpPr txBox="1"/>
          <p:nvPr userDrawn="1"/>
        </p:nvSpPr>
        <p:spPr>
          <a:xfrm>
            <a:off x="197514" y="117607"/>
            <a:ext cx="6048672" cy="392319"/>
          </a:xfrm>
          <a:prstGeom prst="rect">
            <a:avLst/>
          </a:prstGeom>
          <a:noFill/>
          <a:effectLst>
            <a:reflection blurRad="6350" stA="50000" endA="300" endPos="38500" dist="50800" dir="5400000" sy="-100000" algn="bl" rotWithShape="0"/>
          </a:effectLst>
        </p:spPr>
        <p:txBody>
          <a:bodyPr lIns="68580" tIns="34290" rIns="68580" bIns="34290">
            <a:spAutoFit/>
          </a:bodyPr>
          <a:lstStyle/>
          <a:p>
            <a:pPr defTabSz="68559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100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2016</a:t>
            </a:r>
            <a:r>
              <a:rPr lang="zh-CN" altLang="en-US" sz="2100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●国培计划 </a:t>
            </a:r>
            <a:r>
              <a:rPr lang="en-US" altLang="zh-CN" sz="2100" dirty="0">
                <a:solidFill>
                  <a:schemeClr val="bg1"/>
                </a:solidFill>
                <a:effectLst>
                  <a:reflection blurRad="6350" stA="55000" endA="300" endPos="45500" dir="5400000" sy="-100000" algn="bl" rotWithShape="0"/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经典繁仿黑" pitchFamily="49" charset="-122"/>
              </a:rPr>
              <a:t>|  </a:t>
            </a:r>
            <a:r>
              <a:rPr lang="zh-CN" altLang="en-US" sz="2100" dirty="0">
                <a:solidFill>
                  <a:schemeClr val="bg1"/>
                </a:solidFill>
                <a:effectLst>
                  <a:reflection blurRad="6350" stA="55000" endA="300" endPos="45500" dir="5400000" sy="-100000" algn="bl" rotWithShape="0"/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经典繁仿黑" pitchFamily="49" charset="-122"/>
              </a:rPr>
              <a:t>小学数学教学策略分析</a:t>
            </a:r>
            <a:endParaRPr lang="zh-CN" altLang="en-US" sz="2100" dirty="0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4" name="TextBox 15"/>
          <p:cNvSpPr txBox="1"/>
          <p:nvPr userDrawn="1"/>
        </p:nvSpPr>
        <p:spPr>
          <a:xfrm>
            <a:off x="3131840" y="4745781"/>
            <a:ext cx="2761351" cy="346249"/>
          </a:xfrm>
          <a:prstGeom prst="rect">
            <a:avLst/>
          </a:prstGeom>
          <a:noFill/>
          <a:effectLst>
            <a:reflection blurRad="6350" stA="50000" endA="300" endPos="38500" dist="50800" dir="5400000" sy="-100000" algn="bl" rotWithShape="0"/>
          </a:effectLst>
        </p:spPr>
        <p:txBody>
          <a:bodyPr lIns="68580" tIns="34290" rIns="68580" bIns="34290">
            <a:spAutoFit/>
          </a:bodyPr>
          <a:lstStyle/>
          <a:p>
            <a:pPr defTabSz="68559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1800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东湖区教研中心    胡美贵</a:t>
            </a:r>
            <a:endParaRPr lang="zh-CN" altLang="en-US" sz="1800" dirty="0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5" name="TextBox 15"/>
          <p:cNvSpPr txBox="1"/>
          <p:nvPr userDrawn="1"/>
        </p:nvSpPr>
        <p:spPr>
          <a:xfrm>
            <a:off x="1043608" y="699542"/>
            <a:ext cx="6048672" cy="500137"/>
          </a:xfrm>
          <a:prstGeom prst="rect">
            <a:avLst/>
          </a:prstGeom>
          <a:noFill/>
          <a:effectLst>
            <a:reflection blurRad="6350" stA="50000" endA="300" endPos="38500" dist="50800" dir="5400000" sy="-100000" algn="bl" rotWithShape="0"/>
          </a:effectLst>
        </p:spPr>
        <p:txBody>
          <a:bodyPr lIns="68580" tIns="34290" rIns="68580" bIns="34290">
            <a:spAutoFit/>
          </a:bodyPr>
          <a:lstStyle/>
          <a:p>
            <a:pPr defTabSz="68559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800" b="1" dirty="0">
                <a:solidFill>
                  <a:schemeClr val="accent6">
                    <a:lumMod val="75000"/>
                  </a:schemeClr>
                </a:solidFill>
                <a:latin typeface="微软雅黑" pitchFamily="34" charset="-122"/>
                <a:ea typeface="微软雅黑" pitchFamily="34" charset="-122"/>
              </a:rPr>
              <a:t>策略三：整体建构法</a:t>
            </a:r>
            <a:endParaRPr lang="zh-CN" altLang="en-US" sz="2800" dirty="0">
              <a:solidFill>
                <a:schemeClr val="accent6">
                  <a:lumMod val="7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6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9E2908-D451-4B06-BE48-061550BAB9A3}" type="datetimeFigureOut">
              <a:rPr lang="zh-CN" altLang="en-US"/>
              <a:pPr>
                <a:defRPr/>
              </a:pPr>
              <a:t>2016/11/9 Wednesday</a:t>
            </a:fld>
            <a:endParaRPr lang="zh-CN" altLang="en-US"/>
          </a:p>
        </p:txBody>
      </p:sp>
      <p:sp>
        <p:nvSpPr>
          <p:cNvPr id="17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8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A48534-5E19-421E-BD80-5DF7BBB794E3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5"/>
          <p:cNvSpPr/>
          <p:nvPr userDrawn="1"/>
        </p:nvSpPr>
        <p:spPr>
          <a:xfrm>
            <a:off x="0" y="0"/>
            <a:ext cx="9144000" cy="627063"/>
          </a:xfrm>
          <a:prstGeom prst="rect">
            <a:avLst/>
          </a:prstGeom>
          <a:solidFill>
            <a:srgbClr val="D56509"/>
          </a:solidFill>
          <a:ln>
            <a:noFill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300"/>
          </a:p>
        </p:txBody>
      </p:sp>
      <p:sp>
        <p:nvSpPr>
          <p:cNvPr id="3" name="矩形 6"/>
          <p:cNvSpPr/>
          <p:nvPr userDrawn="1"/>
        </p:nvSpPr>
        <p:spPr>
          <a:xfrm>
            <a:off x="0" y="4748213"/>
            <a:ext cx="9144000" cy="395287"/>
          </a:xfrm>
          <a:prstGeom prst="rect">
            <a:avLst/>
          </a:prstGeom>
          <a:solidFill>
            <a:srgbClr val="D56509"/>
          </a:solidFill>
          <a:ln>
            <a:noFill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300"/>
          </a:p>
        </p:txBody>
      </p:sp>
      <p:grpSp>
        <p:nvGrpSpPr>
          <p:cNvPr id="4" name="组合 7"/>
          <p:cNvGrpSpPr>
            <a:grpSpLocks/>
          </p:cNvGrpSpPr>
          <p:nvPr userDrawn="1"/>
        </p:nvGrpSpPr>
        <p:grpSpPr bwMode="auto">
          <a:xfrm>
            <a:off x="687388" y="3273425"/>
            <a:ext cx="7974012" cy="1073150"/>
            <a:chOff x="1055440" y="4725144"/>
            <a:chExt cx="10632427" cy="1430062"/>
          </a:xfrm>
        </p:grpSpPr>
        <p:sp>
          <p:nvSpPr>
            <p:cNvPr id="5" name="Line 17"/>
            <p:cNvSpPr>
              <a:spLocks noChangeShapeType="1"/>
            </p:cNvSpPr>
            <p:nvPr/>
          </p:nvSpPr>
          <p:spPr bwMode="auto">
            <a:xfrm>
              <a:off x="1055440" y="6155206"/>
              <a:ext cx="10632427" cy="0"/>
            </a:xfrm>
            <a:prstGeom prst="line">
              <a:avLst/>
            </a:prstGeom>
            <a:solidFill>
              <a:srgbClr val="98442C"/>
            </a:solidFill>
            <a:ln w="9525">
              <a:solidFill>
                <a:srgbClr val="F79646">
                  <a:lumMod val="75000"/>
                </a:srgbClr>
              </a:solidFill>
              <a:round/>
              <a:headEnd/>
              <a:tailEnd/>
            </a:ln>
            <a:effectLst/>
            <a:extLst>
              <a:ext uri="{AF507438-7753-43E0-B8FC-AC1667EBCBE1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kern="0">
                <a:solidFill>
                  <a:prstClr val="black"/>
                </a:solidFill>
                <a:latin typeface="Calibri" panose="020F0502020204030204"/>
                <a:ea typeface="+mn-ea"/>
              </a:endParaRPr>
            </a:p>
          </p:txBody>
        </p:sp>
        <p:sp>
          <p:nvSpPr>
            <p:cNvPr id="6" name="Line 18"/>
            <p:cNvSpPr>
              <a:spLocks noChangeShapeType="1"/>
            </p:cNvSpPr>
            <p:nvPr/>
          </p:nvSpPr>
          <p:spPr bwMode="auto">
            <a:xfrm flipV="1">
              <a:off x="11687867" y="4725144"/>
              <a:ext cx="0" cy="1430062"/>
            </a:xfrm>
            <a:prstGeom prst="line">
              <a:avLst/>
            </a:prstGeom>
            <a:solidFill>
              <a:srgbClr val="98442C"/>
            </a:solidFill>
            <a:ln w="9525">
              <a:solidFill>
                <a:srgbClr val="F79646">
                  <a:lumMod val="75000"/>
                </a:srgbClr>
              </a:solidFill>
              <a:round/>
              <a:headEnd/>
              <a:tailEnd/>
            </a:ln>
            <a:effectLst/>
            <a:extLst>
              <a:ext uri="{AF507438-7753-43E0-B8FC-AC1667EBCBE1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kern="0">
                <a:solidFill>
                  <a:prstClr val="black"/>
                </a:solidFill>
                <a:latin typeface="Calibri" panose="020F0502020204030204"/>
                <a:ea typeface="+mn-ea"/>
              </a:endParaRPr>
            </a:p>
          </p:txBody>
        </p:sp>
      </p:grpSp>
      <p:grpSp>
        <p:nvGrpSpPr>
          <p:cNvPr id="7" name="组合 10"/>
          <p:cNvGrpSpPr>
            <a:grpSpLocks/>
          </p:cNvGrpSpPr>
          <p:nvPr userDrawn="1"/>
        </p:nvGrpSpPr>
        <p:grpSpPr bwMode="auto">
          <a:xfrm>
            <a:off x="274638" y="742950"/>
            <a:ext cx="5975350" cy="1023938"/>
            <a:chOff x="367027" y="991443"/>
            <a:chExt cx="7966167" cy="1364253"/>
          </a:xfrm>
        </p:grpSpPr>
        <p:sp>
          <p:nvSpPr>
            <p:cNvPr id="8" name="Rectangle 13"/>
            <p:cNvSpPr>
              <a:spLocks noChangeArrowheads="1"/>
            </p:cNvSpPr>
            <p:nvPr/>
          </p:nvSpPr>
          <p:spPr bwMode="auto">
            <a:xfrm>
              <a:off x="479196" y="1628095"/>
              <a:ext cx="59259" cy="727601"/>
            </a:xfrm>
            <a:prstGeom prst="rect">
              <a:avLst/>
            </a:prstGeom>
            <a:solidFill>
              <a:srgbClr val="F79646">
                <a:lumMod val="75000"/>
              </a:srgbClr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kern="0">
                <a:solidFill>
                  <a:prstClr val="black"/>
                </a:solidFill>
                <a:latin typeface="Calibri" panose="020F0502020204030204"/>
                <a:ea typeface="+mn-ea"/>
              </a:endParaRPr>
            </a:p>
          </p:txBody>
        </p:sp>
        <p:sp>
          <p:nvSpPr>
            <p:cNvPr id="9" name="Rectangle 14"/>
            <p:cNvSpPr>
              <a:spLocks noChangeArrowheads="1"/>
            </p:cNvSpPr>
            <p:nvPr/>
          </p:nvSpPr>
          <p:spPr bwMode="auto">
            <a:xfrm rot="16200000">
              <a:off x="4382929" y="-2275638"/>
              <a:ext cx="46533" cy="7853998"/>
            </a:xfrm>
            <a:prstGeom prst="rect">
              <a:avLst/>
            </a:prstGeom>
            <a:solidFill>
              <a:srgbClr val="F79646">
                <a:lumMod val="75000"/>
              </a:srgbClr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kern="0">
                <a:solidFill>
                  <a:prstClr val="black"/>
                </a:solidFill>
                <a:latin typeface="Calibri" panose="020F0502020204030204"/>
                <a:ea typeface="+mn-ea"/>
              </a:endParaRPr>
            </a:p>
          </p:txBody>
        </p:sp>
        <p:grpSp>
          <p:nvGrpSpPr>
            <p:cNvPr id="10" name="组合 13"/>
            <p:cNvGrpSpPr>
              <a:grpSpLocks/>
            </p:cNvGrpSpPr>
            <p:nvPr/>
          </p:nvGrpSpPr>
          <p:grpSpPr bwMode="auto">
            <a:xfrm>
              <a:off x="367026" y="991444"/>
              <a:ext cx="920638" cy="541471"/>
              <a:chOff x="1103175" y="944399"/>
              <a:chExt cx="1050455" cy="617822"/>
            </a:xfrm>
          </p:grpSpPr>
          <p:sp>
            <p:nvSpPr>
              <p:cNvPr id="11" name="等腰三角形 14"/>
              <p:cNvSpPr/>
              <p:nvPr/>
            </p:nvSpPr>
            <p:spPr>
              <a:xfrm rot="5400000">
                <a:off x="1426952" y="835542"/>
                <a:ext cx="617822" cy="835535"/>
              </a:xfrm>
              <a:prstGeom prst="triangle">
                <a:avLst>
                  <a:gd name="adj" fmla="val 52770"/>
                </a:avLst>
              </a:prstGeom>
              <a:solidFill>
                <a:srgbClr val="E46C0A"/>
              </a:solidFill>
              <a:ln w="12700">
                <a:solidFill>
                  <a:sysClr val="window" lastClr="FFFFFF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anchor="ctr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6858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 sz="1200" b="1">
                  <a:solidFill>
                    <a:sysClr val="window" lastClr="FFFFFF"/>
                  </a:solidFill>
                  <a:latin typeface="微软雅黑" pitchFamily="34" charset="-122"/>
                  <a:ea typeface="微软雅黑" pitchFamily="34" charset="-122"/>
                  <a:cs typeface="Lao UI" pitchFamily="34" charset="0"/>
                </a:endParaRPr>
              </a:p>
            </p:txBody>
          </p:sp>
          <p:sp>
            <p:nvSpPr>
              <p:cNvPr id="12" name="等腰三角形 15"/>
              <p:cNvSpPr/>
              <p:nvPr/>
            </p:nvSpPr>
            <p:spPr>
              <a:xfrm rot="5400000">
                <a:off x="1212032" y="835542"/>
                <a:ext cx="617822" cy="835535"/>
              </a:xfrm>
              <a:prstGeom prst="triangle">
                <a:avLst>
                  <a:gd name="adj" fmla="val 52770"/>
                </a:avLst>
              </a:prstGeom>
              <a:solidFill>
                <a:srgbClr val="ED7D31">
                  <a:lumMod val="75000"/>
                </a:srgbClr>
              </a:solidFill>
              <a:ln w="12700">
                <a:solidFill>
                  <a:sysClr val="window" lastClr="FFFFFF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anchor="ctr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6858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 sz="1200" b="1">
                  <a:solidFill>
                    <a:sysClr val="window" lastClr="FFFFFF"/>
                  </a:solidFill>
                  <a:latin typeface="微软雅黑" pitchFamily="34" charset="-122"/>
                  <a:ea typeface="微软雅黑" pitchFamily="34" charset="-122"/>
                  <a:cs typeface="Lao UI" pitchFamily="34" charset="0"/>
                </a:endParaRPr>
              </a:p>
            </p:txBody>
          </p:sp>
        </p:grpSp>
      </p:grpSp>
      <p:sp>
        <p:nvSpPr>
          <p:cNvPr id="13" name="TextBox 15"/>
          <p:cNvSpPr txBox="1"/>
          <p:nvPr userDrawn="1"/>
        </p:nvSpPr>
        <p:spPr>
          <a:xfrm>
            <a:off x="197514" y="117607"/>
            <a:ext cx="6048672" cy="392319"/>
          </a:xfrm>
          <a:prstGeom prst="rect">
            <a:avLst/>
          </a:prstGeom>
          <a:noFill/>
          <a:effectLst>
            <a:reflection blurRad="6350" stA="50000" endA="300" endPos="38500" dist="50800" dir="5400000" sy="-100000" algn="bl" rotWithShape="0"/>
          </a:effectLst>
        </p:spPr>
        <p:txBody>
          <a:bodyPr lIns="68580" tIns="34290" rIns="68580" bIns="34290">
            <a:spAutoFit/>
          </a:bodyPr>
          <a:lstStyle/>
          <a:p>
            <a:pPr defTabSz="68559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100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2016</a:t>
            </a:r>
            <a:r>
              <a:rPr lang="zh-CN" altLang="en-US" sz="2100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●国培计划 </a:t>
            </a:r>
            <a:r>
              <a:rPr lang="en-US" altLang="zh-CN" sz="2100" dirty="0">
                <a:solidFill>
                  <a:schemeClr val="bg1"/>
                </a:solidFill>
                <a:effectLst>
                  <a:reflection blurRad="6350" stA="55000" endA="300" endPos="45500" dir="5400000" sy="-100000" algn="bl" rotWithShape="0"/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经典繁仿黑" pitchFamily="49" charset="-122"/>
              </a:rPr>
              <a:t>|  </a:t>
            </a:r>
            <a:r>
              <a:rPr lang="zh-CN" altLang="en-US" sz="2100" dirty="0">
                <a:solidFill>
                  <a:schemeClr val="bg1"/>
                </a:solidFill>
                <a:effectLst>
                  <a:reflection blurRad="6350" stA="55000" endA="300" endPos="45500" dir="5400000" sy="-100000" algn="bl" rotWithShape="0"/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经典繁仿黑" pitchFamily="49" charset="-122"/>
              </a:rPr>
              <a:t>小学数学教学策略分析</a:t>
            </a:r>
            <a:endParaRPr lang="zh-CN" altLang="en-US" sz="2100" dirty="0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4" name="TextBox 15"/>
          <p:cNvSpPr txBox="1"/>
          <p:nvPr userDrawn="1"/>
        </p:nvSpPr>
        <p:spPr>
          <a:xfrm>
            <a:off x="3131840" y="4745781"/>
            <a:ext cx="2761351" cy="346249"/>
          </a:xfrm>
          <a:prstGeom prst="rect">
            <a:avLst/>
          </a:prstGeom>
          <a:noFill/>
          <a:effectLst>
            <a:reflection blurRad="6350" stA="50000" endA="300" endPos="38500" dist="50800" dir="5400000" sy="-100000" algn="bl" rotWithShape="0"/>
          </a:effectLst>
        </p:spPr>
        <p:txBody>
          <a:bodyPr lIns="68580" tIns="34290" rIns="68580" bIns="34290">
            <a:spAutoFit/>
          </a:bodyPr>
          <a:lstStyle/>
          <a:p>
            <a:pPr defTabSz="68559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1800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东湖区教研中心    胡美贵</a:t>
            </a:r>
            <a:endParaRPr lang="zh-CN" altLang="en-US" sz="1800" dirty="0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5" name="TextBox 15"/>
          <p:cNvSpPr txBox="1"/>
          <p:nvPr userDrawn="1"/>
        </p:nvSpPr>
        <p:spPr>
          <a:xfrm>
            <a:off x="1043608" y="699542"/>
            <a:ext cx="6048672" cy="500137"/>
          </a:xfrm>
          <a:prstGeom prst="rect">
            <a:avLst/>
          </a:prstGeom>
          <a:noFill/>
          <a:effectLst>
            <a:reflection blurRad="6350" stA="50000" endA="300" endPos="38500" dist="50800" dir="5400000" sy="-100000" algn="bl" rotWithShape="0"/>
          </a:effectLst>
        </p:spPr>
        <p:txBody>
          <a:bodyPr lIns="68580" tIns="34290" rIns="68580" bIns="34290">
            <a:spAutoFit/>
          </a:bodyPr>
          <a:lstStyle/>
          <a:p>
            <a:pPr defTabSz="68559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800" b="1" dirty="0">
                <a:solidFill>
                  <a:schemeClr val="accent6">
                    <a:lumMod val="75000"/>
                  </a:schemeClr>
                </a:solidFill>
                <a:latin typeface="微软雅黑" pitchFamily="34" charset="-122"/>
                <a:ea typeface="微软雅黑" pitchFamily="34" charset="-122"/>
              </a:rPr>
              <a:t>策略四：探究教学法</a:t>
            </a:r>
            <a:endParaRPr lang="zh-CN" altLang="en-US" sz="2800" dirty="0">
              <a:solidFill>
                <a:schemeClr val="accent6">
                  <a:lumMod val="7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6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570092-E27A-4041-9513-C6CF88FC110D}" type="datetimeFigureOut">
              <a:rPr lang="zh-CN" altLang="en-US"/>
              <a:pPr>
                <a:defRPr/>
              </a:pPr>
              <a:t>2016/11/9 Wednesday</a:t>
            </a:fld>
            <a:endParaRPr lang="zh-CN" altLang="en-US"/>
          </a:p>
        </p:txBody>
      </p:sp>
      <p:sp>
        <p:nvSpPr>
          <p:cNvPr id="17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8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1EFB8F-F64C-40F3-919C-1AF46EF7E5D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5"/>
          <p:cNvSpPr/>
          <p:nvPr userDrawn="1"/>
        </p:nvSpPr>
        <p:spPr>
          <a:xfrm>
            <a:off x="0" y="0"/>
            <a:ext cx="9144000" cy="627063"/>
          </a:xfrm>
          <a:prstGeom prst="rect">
            <a:avLst/>
          </a:prstGeom>
          <a:solidFill>
            <a:srgbClr val="D56509"/>
          </a:solidFill>
          <a:ln>
            <a:noFill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300"/>
          </a:p>
        </p:txBody>
      </p:sp>
      <p:sp>
        <p:nvSpPr>
          <p:cNvPr id="3" name="矩形 6"/>
          <p:cNvSpPr/>
          <p:nvPr userDrawn="1"/>
        </p:nvSpPr>
        <p:spPr>
          <a:xfrm>
            <a:off x="0" y="4748213"/>
            <a:ext cx="9144000" cy="395287"/>
          </a:xfrm>
          <a:prstGeom prst="rect">
            <a:avLst/>
          </a:prstGeom>
          <a:solidFill>
            <a:srgbClr val="D56509"/>
          </a:solidFill>
          <a:ln>
            <a:noFill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300"/>
          </a:p>
        </p:txBody>
      </p:sp>
      <p:grpSp>
        <p:nvGrpSpPr>
          <p:cNvPr id="4" name="组合 7"/>
          <p:cNvGrpSpPr>
            <a:grpSpLocks/>
          </p:cNvGrpSpPr>
          <p:nvPr userDrawn="1"/>
        </p:nvGrpSpPr>
        <p:grpSpPr bwMode="auto">
          <a:xfrm>
            <a:off x="687388" y="3273425"/>
            <a:ext cx="7974012" cy="1073150"/>
            <a:chOff x="1055440" y="4725144"/>
            <a:chExt cx="10632427" cy="1430062"/>
          </a:xfrm>
        </p:grpSpPr>
        <p:sp>
          <p:nvSpPr>
            <p:cNvPr id="5" name="Line 17"/>
            <p:cNvSpPr>
              <a:spLocks noChangeShapeType="1"/>
            </p:cNvSpPr>
            <p:nvPr/>
          </p:nvSpPr>
          <p:spPr bwMode="auto">
            <a:xfrm>
              <a:off x="1055440" y="6155206"/>
              <a:ext cx="10632427" cy="0"/>
            </a:xfrm>
            <a:prstGeom prst="line">
              <a:avLst/>
            </a:prstGeom>
            <a:solidFill>
              <a:srgbClr val="98442C"/>
            </a:solidFill>
            <a:ln w="9525">
              <a:solidFill>
                <a:srgbClr val="F79646">
                  <a:lumMod val="75000"/>
                </a:srgbClr>
              </a:solidFill>
              <a:round/>
              <a:headEnd/>
              <a:tailEnd/>
            </a:ln>
            <a:effectLst/>
            <a:extLst>
              <a:ext uri="{AF507438-7753-43E0-B8FC-AC1667EBCBE1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kern="0">
                <a:solidFill>
                  <a:prstClr val="black"/>
                </a:solidFill>
                <a:latin typeface="Calibri" panose="020F0502020204030204"/>
                <a:ea typeface="+mn-ea"/>
              </a:endParaRPr>
            </a:p>
          </p:txBody>
        </p:sp>
        <p:sp>
          <p:nvSpPr>
            <p:cNvPr id="6" name="Line 18"/>
            <p:cNvSpPr>
              <a:spLocks noChangeShapeType="1"/>
            </p:cNvSpPr>
            <p:nvPr/>
          </p:nvSpPr>
          <p:spPr bwMode="auto">
            <a:xfrm flipV="1">
              <a:off x="11687867" y="4725144"/>
              <a:ext cx="0" cy="1430062"/>
            </a:xfrm>
            <a:prstGeom prst="line">
              <a:avLst/>
            </a:prstGeom>
            <a:solidFill>
              <a:srgbClr val="98442C"/>
            </a:solidFill>
            <a:ln w="9525">
              <a:solidFill>
                <a:srgbClr val="F79646">
                  <a:lumMod val="75000"/>
                </a:srgbClr>
              </a:solidFill>
              <a:round/>
              <a:headEnd/>
              <a:tailEnd/>
            </a:ln>
            <a:effectLst/>
            <a:extLst>
              <a:ext uri="{AF507438-7753-43E0-B8FC-AC1667EBCBE1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kern="0">
                <a:solidFill>
                  <a:prstClr val="black"/>
                </a:solidFill>
                <a:latin typeface="Calibri" panose="020F0502020204030204"/>
                <a:ea typeface="+mn-ea"/>
              </a:endParaRPr>
            </a:p>
          </p:txBody>
        </p:sp>
      </p:grpSp>
      <p:grpSp>
        <p:nvGrpSpPr>
          <p:cNvPr id="7" name="组合 10"/>
          <p:cNvGrpSpPr>
            <a:grpSpLocks/>
          </p:cNvGrpSpPr>
          <p:nvPr userDrawn="1"/>
        </p:nvGrpSpPr>
        <p:grpSpPr bwMode="auto">
          <a:xfrm>
            <a:off x="274638" y="742950"/>
            <a:ext cx="5975350" cy="1023938"/>
            <a:chOff x="367027" y="991443"/>
            <a:chExt cx="7966167" cy="1364253"/>
          </a:xfrm>
        </p:grpSpPr>
        <p:sp>
          <p:nvSpPr>
            <p:cNvPr id="8" name="Rectangle 13"/>
            <p:cNvSpPr>
              <a:spLocks noChangeArrowheads="1"/>
            </p:cNvSpPr>
            <p:nvPr/>
          </p:nvSpPr>
          <p:spPr bwMode="auto">
            <a:xfrm>
              <a:off x="479196" y="1628095"/>
              <a:ext cx="59259" cy="727601"/>
            </a:xfrm>
            <a:prstGeom prst="rect">
              <a:avLst/>
            </a:prstGeom>
            <a:solidFill>
              <a:srgbClr val="F79646">
                <a:lumMod val="75000"/>
              </a:srgbClr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kern="0">
                <a:solidFill>
                  <a:prstClr val="black"/>
                </a:solidFill>
                <a:latin typeface="Calibri" panose="020F0502020204030204"/>
                <a:ea typeface="+mn-ea"/>
              </a:endParaRPr>
            </a:p>
          </p:txBody>
        </p:sp>
        <p:sp>
          <p:nvSpPr>
            <p:cNvPr id="9" name="Rectangle 14"/>
            <p:cNvSpPr>
              <a:spLocks noChangeArrowheads="1"/>
            </p:cNvSpPr>
            <p:nvPr/>
          </p:nvSpPr>
          <p:spPr bwMode="auto">
            <a:xfrm rot="16200000">
              <a:off x="4382929" y="-2275638"/>
              <a:ext cx="46533" cy="7853998"/>
            </a:xfrm>
            <a:prstGeom prst="rect">
              <a:avLst/>
            </a:prstGeom>
            <a:solidFill>
              <a:srgbClr val="F79646">
                <a:lumMod val="75000"/>
              </a:srgbClr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kern="0">
                <a:solidFill>
                  <a:prstClr val="black"/>
                </a:solidFill>
                <a:latin typeface="Calibri" panose="020F0502020204030204"/>
                <a:ea typeface="+mn-ea"/>
              </a:endParaRPr>
            </a:p>
          </p:txBody>
        </p:sp>
        <p:grpSp>
          <p:nvGrpSpPr>
            <p:cNvPr id="10" name="组合 13"/>
            <p:cNvGrpSpPr>
              <a:grpSpLocks/>
            </p:cNvGrpSpPr>
            <p:nvPr/>
          </p:nvGrpSpPr>
          <p:grpSpPr bwMode="auto">
            <a:xfrm>
              <a:off x="367026" y="991444"/>
              <a:ext cx="920638" cy="541471"/>
              <a:chOff x="1103175" y="944399"/>
              <a:chExt cx="1050455" cy="617822"/>
            </a:xfrm>
          </p:grpSpPr>
          <p:sp>
            <p:nvSpPr>
              <p:cNvPr id="11" name="等腰三角形 14"/>
              <p:cNvSpPr/>
              <p:nvPr/>
            </p:nvSpPr>
            <p:spPr>
              <a:xfrm rot="5400000">
                <a:off x="1426952" y="835542"/>
                <a:ext cx="617822" cy="835535"/>
              </a:xfrm>
              <a:prstGeom prst="triangle">
                <a:avLst>
                  <a:gd name="adj" fmla="val 52770"/>
                </a:avLst>
              </a:prstGeom>
              <a:solidFill>
                <a:srgbClr val="E46C0A"/>
              </a:solidFill>
              <a:ln w="12700">
                <a:solidFill>
                  <a:sysClr val="window" lastClr="FFFFFF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anchor="ctr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6858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 sz="1200" b="1">
                  <a:solidFill>
                    <a:sysClr val="window" lastClr="FFFFFF"/>
                  </a:solidFill>
                  <a:latin typeface="微软雅黑" pitchFamily="34" charset="-122"/>
                  <a:ea typeface="微软雅黑" pitchFamily="34" charset="-122"/>
                  <a:cs typeface="Lao UI" pitchFamily="34" charset="0"/>
                </a:endParaRPr>
              </a:p>
            </p:txBody>
          </p:sp>
          <p:sp>
            <p:nvSpPr>
              <p:cNvPr id="12" name="等腰三角形 15"/>
              <p:cNvSpPr/>
              <p:nvPr/>
            </p:nvSpPr>
            <p:spPr>
              <a:xfrm rot="5400000">
                <a:off x="1212032" y="835542"/>
                <a:ext cx="617822" cy="835535"/>
              </a:xfrm>
              <a:prstGeom prst="triangle">
                <a:avLst>
                  <a:gd name="adj" fmla="val 52770"/>
                </a:avLst>
              </a:prstGeom>
              <a:solidFill>
                <a:srgbClr val="ED7D31">
                  <a:lumMod val="75000"/>
                </a:srgbClr>
              </a:solidFill>
              <a:ln w="12700">
                <a:solidFill>
                  <a:sysClr val="window" lastClr="FFFFFF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anchor="ctr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6858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 sz="1200" b="1">
                  <a:solidFill>
                    <a:sysClr val="window" lastClr="FFFFFF"/>
                  </a:solidFill>
                  <a:latin typeface="微软雅黑" pitchFamily="34" charset="-122"/>
                  <a:ea typeface="微软雅黑" pitchFamily="34" charset="-122"/>
                  <a:cs typeface="Lao UI" pitchFamily="34" charset="0"/>
                </a:endParaRPr>
              </a:p>
            </p:txBody>
          </p:sp>
        </p:grpSp>
      </p:grpSp>
      <p:sp>
        <p:nvSpPr>
          <p:cNvPr id="13" name="TextBox 15"/>
          <p:cNvSpPr txBox="1"/>
          <p:nvPr userDrawn="1"/>
        </p:nvSpPr>
        <p:spPr>
          <a:xfrm>
            <a:off x="197514" y="117607"/>
            <a:ext cx="6048672" cy="392319"/>
          </a:xfrm>
          <a:prstGeom prst="rect">
            <a:avLst/>
          </a:prstGeom>
          <a:noFill/>
          <a:effectLst>
            <a:reflection blurRad="6350" stA="50000" endA="300" endPos="38500" dist="50800" dir="5400000" sy="-100000" algn="bl" rotWithShape="0"/>
          </a:effectLst>
        </p:spPr>
        <p:txBody>
          <a:bodyPr lIns="68580" tIns="34290" rIns="68580" bIns="34290">
            <a:spAutoFit/>
          </a:bodyPr>
          <a:lstStyle/>
          <a:p>
            <a:pPr defTabSz="68559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100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2016</a:t>
            </a:r>
            <a:r>
              <a:rPr lang="zh-CN" altLang="en-US" sz="2100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●国培计划 </a:t>
            </a:r>
            <a:r>
              <a:rPr lang="en-US" altLang="zh-CN" sz="2100" dirty="0">
                <a:solidFill>
                  <a:schemeClr val="bg1"/>
                </a:solidFill>
                <a:effectLst>
                  <a:reflection blurRad="6350" stA="55000" endA="300" endPos="45500" dir="5400000" sy="-100000" algn="bl" rotWithShape="0"/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经典繁仿黑" pitchFamily="49" charset="-122"/>
              </a:rPr>
              <a:t>|  </a:t>
            </a:r>
            <a:r>
              <a:rPr lang="zh-CN" altLang="en-US" sz="2100" dirty="0">
                <a:solidFill>
                  <a:schemeClr val="bg1"/>
                </a:solidFill>
                <a:effectLst>
                  <a:reflection blurRad="6350" stA="55000" endA="300" endPos="45500" dir="5400000" sy="-100000" algn="bl" rotWithShape="0"/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经典繁仿黑" pitchFamily="49" charset="-122"/>
              </a:rPr>
              <a:t>小学数学教学策略分析</a:t>
            </a:r>
            <a:endParaRPr lang="zh-CN" altLang="en-US" sz="2100" dirty="0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4" name="TextBox 15"/>
          <p:cNvSpPr txBox="1"/>
          <p:nvPr userDrawn="1"/>
        </p:nvSpPr>
        <p:spPr>
          <a:xfrm>
            <a:off x="3131840" y="4745781"/>
            <a:ext cx="2761351" cy="346249"/>
          </a:xfrm>
          <a:prstGeom prst="rect">
            <a:avLst/>
          </a:prstGeom>
          <a:noFill/>
          <a:effectLst>
            <a:reflection blurRad="6350" stA="50000" endA="300" endPos="38500" dist="50800" dir="5400000" sy="-100000" algn="bl" rotWithShape="0"/>
          </a:effectLst>
        </p:spPr>
        <p:txBody>
          <a:bodyPr lIns="68580" tIns="34290" rIns="68580" bIns="34290">
            <a:spAutoFit/>
          </a:bodyPr>
          <a:lstStyle/>
          <a:p>
            <a:pPr defTabSz="68559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1800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东湖区教研中心    胡美贵</a:t>
            </a:r>
            <a:endParaRPr lang="zh-CN" altLang="en-US" sz="1800" dirty="0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5" name="TextBox 15"/>
          <p:cNvSpPr txBox="1"/>
          <p:nvPr userDrawn="1"/>
        </p:nvSpPr>
        <p:spPr>
          <a:xfrm>
            <a:off x="1043608" y="699542"/>
            <a:ext cx="6048672" cy="500137"/>
          </a:xfrm>
          <a:prstGeom prst="rect">
            <a:avLst/>
          </a:prstGeom>
          <a:noFill/>
          <a:effectLst>
            <a:reflection blurRad="6350" stA="50000" endA="300" endPos="38500" dist="50800" dir="5400000" sy="-100000" algn="bl" rotWithShape="0"/>
          </a:effectLst>
        </p:spPr>
        <p:txBody>
          <a:bodyPr lIns="68580" tIns="34290" rIns="68580" bIns="34290">
            <a:spAutoFit/>
          </a:bodyPr>
          <a:lstStyle/>
          <a:p>
            <a:pPr defTabSz="68559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800" b="1" dirty="0">
                <a:solidFill>
                  <a:schemeClr val="accent6">
                    <a:lumMod val="75000"/>
                  </a:schemeClr>
                </a:solidFill>
                <a:latin typeface="微软雅黑" pitchFamily="34" charset="-122"/>
                <a:ea typeface="微软雅黑" pitchFamily="34" charset="-122"/>
              </a:rPr>
              <a:t>策略五：自学辅导法</a:t>
            </a:r>
            <a:endParaRPr lang="zh-CN" altLang="en-US" sz="2800" dirty="0">
              <a:solidFill>
                <a:schemeClr val="accent6">
                  <a:lumMod val="7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6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87F92B-4717-44DC-AE57-BD34DF4AC6A7}" type="datetimeFigureOut">
              <a:rPr lang="zh-CN" altLang="en-US"/>
              <a:pPr>
                <a:defRPr/>
              </a:pPr>
              <a:t>2016/11/9 Wednesday</a:t>
            </a:fld>
            <a:endParaRPr lang="zh-CN" altLang="en-US"/>
          </a:p>
        </p:txBody>
      </p:sp>
      <p:sp>
        <p:nvSpPr>
          <p:cNvPr id="17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8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F98765-401F-44C6-9381-F18CE4F4B6E8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标题占位符 1"/>
          <p:cNvSpPr>
            <a:spLocks noGrp="1"/>
          </p:cNvSpPr>
          <p:nvPr>
            <p:ph type="title"/>
          </p:nvPr>
        </p:nvSpPr>
        <p:spPr bwMode="auto">
          <a:xfrm>
            <a:off x="457200" y="206375"/>
            <a:ext cx="82296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60419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457200" y="1200150"/>
            <a:ext cx="8229600" cy="339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6081D7A1-F545-41CF-9BE9-1E12A78906BB}" type="datetimeFigureOut">
              <a:rPr lang="zh-CN" altLang="en-US"/>
              <a:pPr>
                <a:defRPr/>
              </a:pPr>
              <a:t>2016/11/9 Wednesday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9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12B200C2-B081-4DB9-9133-4F2200F243C7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  <p:sldLayoutId id="2147483676" r:id="rId13"/>
    <p:sldLayoutId id="2147483677" r:id="rId14"/>
    <p:sldLayoutId id="2147483678" r:id="rId15"/>
  </p:sldLayoutIdLst>
  <p:timing>
    <p:tnLst>
      <p:par>
        <p:cTn id="1" dur="indefinite" restart="never" nodeType="tmRoot"/>
      </p:par>
    </p:tnLst>
  </p:timing>
  <p:txStyles>
    <p:titleStyle>
      <a:lvl1pPr algn="ctr" defTabSz="684213" rtl="0" fontAlgn="base"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684213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  <a:ea typeface="宋体" charset="-122"/>
        </a:defRPr>
      </a:lvl2pPr>
      <a:lvl3pPr algn="ctr" defTabSz="684213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  <a:ea typeface="宋体" charset="-122"/>
        </a:defRPr>
      </a:lvl3pPr>
      <a:lvl4pPr algn="ctr" defTabSz="684213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  <a:ea typeface="宋体" charset="-122"/>
        </a:defRPr>
      </a:lvl4pPr>
      <a:lvl5pPr algn="ctr" defTabSz="684213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  <a:ea typeface="宋体" charset="-122"/>
        </a:defRPr>
      </a:lvl5pPr>
      <a:lvl6pPr marL="457200" algn="ctr" defTabSz="684213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  <a:ea typeface="宋体" charset="-122"/>
        </a:defRPr>
      </a:lvl6pPr>
      <a:lvl7pPr marL="914400" algn="ctr" defTabSz="684213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  <a:ea typeface="宋体" charset="-122"/>
        </a:defRPr>
      </a:lvl7pPr>
      <a:lvl8pPr marL="1371600" algn="ctr" defTabSz="684213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  <a:ea typeface="宋体" charset="-122"/>
        </a:defRPr>
      </a:lvl8pPr>
      <a:lvl9pPr marL="1828800" algn="ctr" defTabSz="684213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  <a:ea typeface="宋体" charset="-122"/>
        </a:defRPr>
      </a:lvl9pPr>
    </p:titleStyle>
    <p:bodyStyle>
      <a:lvl1pPr marL="255588" indent="-255588" algn="l" defTabSz="684213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5625" indent="-212725" algn="l" defTabSz="684213" rtl="0" fontAlgn="base">
        <a:spcBef>
          <a:spcPct val="20000"/>
        </a:spcBef>
        <a:spcAft>
          <a:spcPct val="0"/>
        </a:spcAft>
        <a:buFont typeface="Arial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5663" indent="-169863" algn="l" defTabSz="684213" rtl="0" fontAlgn="base">
        <a:spcBef>
          <a:spcPct val="200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198563" indent="-169863" algn="l" defTabSz="684213" rtl="0" fontAlgn="base">
        <a:spcBef>
          <a:spcPct val="20000"/>
        </a:spcBef>
        <a:spcAft>
          <a:spcPct val="0"/>
        </a:spcAft>
        <a:buFont typeface="Arial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1463" indent="-169863" algn="l" defTabSz="684213" rtl="0" fontAlgn="base">
        <a:spcBef>
          <a:spcPct val="20000"/>
        </a:spcBef>
        <a:spcAft>
          <a:spcPct val="0"/>
        </a:spcAft>
        <a:buFont typeface="Arial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385" indent="-171398" algn="l" defTabSz="685595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181" indent="-171398" algn="l" defTabSz="685595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0978" indent="-171398" algn="l" defTabSz="685595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3776" indent="-171398" algn="l" defTabSz="685595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595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1pPr>
      <a:lvl2pPr marL="342797" algn="l" defTabSz="685595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685595" algn="l" defTabSz="685595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392" algn="l" defTabSz="685595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188" algn="l" defTabSz="685595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713986" algn="l" defTabSz="685595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2056783" algn="l" defTabSz="685595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399580" algn="l" defTabSz="685595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742377" algn="l" defTabSz="685595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1.xml"/><Relationship Id="rId3" Type="http://schemas.openxmlformats.org/officeDocument/2006/relationships/slide" Target="slide18.xml"/><Relationship Id="rId7" Type="http://schemas.openxmlformats.org/officeDocument/2006/relationships/slide" Target="slide42.xml"/><Relationship Id="rId12" Type="http://schemas.microsoft.com/office/2007/relationships/diagramDrawing" Target="../diagrams/drawing1.xml"/><Relationship Id="rId2" Type="http://schemas.openxmlformats.org/officeDocument/2006/relationships/slide" Target="slide6.xml"/><Relationship Id="rId1" Type="http://schemas.openxmlformats.org/officeDocument/2006/relationships/slideLayout" Target="../slideLayouts/slideLayout6.xml"/><Relationship Id="rId6" Type="http://schemas.openxmlformats.org/officeDocument/2006/relationships/slide" Target="slide37.xml"/><Relationship Id="rId11" Type="http://schemas.openxmlformats.org/officeDocument/2006/relationships/diagramColors" Target="../diagrams/colors1.xml"/><Relationship Id="rId5" Type="http://schemas.openxmlformats.org/officeDocument/2006/relationships/slide" Target="slide35.xml"/><Relationship Id="rId10" Type="http://schemas.openxmlformats.org/officeDocument/2006/relationships/diagramQuickStyle" Target="../diagrams/quickStyle1.xml"/><Relationship Id="rId4" Type="http://schemas.openxmlformats.org/officeDocument/2006/relationships/slide" Target="slide31.xml"/><Relationship Id="rId9" Type="http://schemas.openxmlformats.org/officeDocument/2006/relationships/diagramLayout" Target="../diagrams/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.bin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slideLayout" Target="../slideLayouts/slideLayout8.xml"/><Relationship Id="rId1" Type="http://schemas.openxmlformats.org/officeDocument/2006/relationships/vmlDrawing" Target="../drawings/vmlDrawing1.v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0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4.xml"/><Relationship Id="rId3" Type="http://schemas.openxmlformats.org/officeDocument/2006/relationships/slide" Target="slide18.xml"/><Relationship Id="rId7" Type="http://schemas.openxmlformats.org/officeDocument/2006/relationships/slide" Target="slide42.xml"/><Relationship Id="rId12" Type="http://schemas.microsoft.com/office/2007/relationships/diagramDrawing" Target="../diagrams/drawing4.xml"/><Relationship Id="rId2" Type="http://schemas.openxmlformats.org/officeDocument/2006/relationships/slide" Target="slide6.xml"/><Relationship Id="rId1" Type="http://schemas.openxmlformats.org/officeDocument/2006/relationships/slideLayout" Target="../slideLayouts/slideLayout9.xml"/><Relationship Id="rId6" Type="http://schemas.openxmlformats.org/officeDocument/2006/relationships/slide" Target="slide37.xml"/><Relationship Id="rId11" Type="http://schemas.openxmlformats.org/officeDocument/2006/relationships/diagramColors" Target="../diagrams/colors4.xml"/><Relationship Id="rId5" Type="http://schemas.openxmlformats.org/officeDocument/2006/relationships/slide" Target="slide35.xml"/><Relationship Id="rId10" Type="http://schemas.openxmlformats.org/officeDocument/2006/relationships/diagramQuickStyle" Target="../diagrams/quickStyle4.xml"/><Relationship Id="rId4" Type="http://schemas.openxmlformats.org/officeDocument/2006/relationships/slide" Target="slide31.xml"/><Relationship Id="rId9" Type="http://schemas.openxmlformats.org/officeDocument/2006/relationships/diagramLayout" Target="../diagrams/layout4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3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5.xml"/><Relationship Id="rId3" Type="http://schemas.openxmlformats.org/officeDocument/2006/relationships/slide" Target="slide18.xml"/><Relationship Id="rId7" Type="http://schemas.openxmlformats.org/officeDocument/2006/relationships/slide" Target="slide42.xml"/><Relationship Id="rId12" Type="http://schemas.microsoft.com/office/2007/relationships/diagramDrawing" Target="../diagrams/drawing5.xml"/><Relationship Id="rId2" Type="http://schemas.openxmlformats.org/officeDocument/2006/relationships/slide" Target="slide6.xml"/><Relationship Id="rId1" Type="http://schemas.openxmlformats.org/officeDocument/2006/relationships/slideLayout" Target="../slideLayouts/slideLayout9.xml"/><Relationship Id="rId6" Type="http://schemas.openxmlformats.org/officeDocument/2006/relationships/slide" Target="slide37.xml"/><Relationship Id="rId11" Type="http://schemas.openxmlformats.org/officeDocument/2006/relationships/diagramColors" Target="../diagrams/colors5.xml"/><Relationship Id="rId5" Type="http://schemas.openxmlformats.org/officeDocument/2006/relationships/slide" Target="slide35.xml"/><Relationship Id="rId10" Type="http://schemas.openxmlformats.org/officeDocument/2006/relationships/diagramQuickStyle" Target="../diagrams/quickStyle5.xml"/><Relationship Id="rId4" Type="http://schemas.openxmlformats.org/officeDocument/2006/relationships/slide" Target="slide31.xml"/><Relationship Id="rId9" Type="http://schemas.openxmlformats.org/officeDocument/2006/relationships/diagramLayout" Target="../diagrams/layout5.xml"/></Relationships>
</file>

<file path=ppt/slides/_rels/slide44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6.xml"/><Relationship Id="rId3" Type="http://schemas.openxmlformats.org/officeDocument/2006/relationships/slide" Target="slide18.xml"/><Relationship Id="rId7" Type="http://schemas.openxmlformats.org/officeDocument/2006/relationships/slide" Target="slide42.xml"/><Relationship Id="rId12" Type="http://schemas.microsoft.com/office/2007/relationships/diagramDrawing" Target="../diagrams/drawing6.xml"/><Relationship Id="rId2" Type="http://schemas.openxmlformats.org/officeDocument/2006/relationships/slide" Target="slide6.xml"/><Relationship Id="rId1" Type="http://schemas.openxmlformats.org/officeDocument/2006/relationships/slideLayout" Target="../slideLayouts/slideLayout10.xml"/><Relationship Id="rId6" Type="http://schemas.openxmlformats.org/officeDocument/2006/relationships/slide" Target="slide37.xml"/><Relationship Id="rId11" Type="http://schemas.openxmlformats.org/officeDocument/2006/relationships/diagramColors" Target="../diagrams/colors6.xml"/><Relationship Id="rId5" Type="http://schemas.openxmlformats.org/officeDocument/2006/relationships/slide" Target="slide35.xml"/><Relationship Id="rId10" Type="http://schemas.openxmlformats.org/officeDocument/2006/relationships/diagramQuickStyle" Target="../diagrams/quickStyle6.xml"/><Relationship Id="rId4" Type="http://schemas.openxmlformats.org/officeDocument/2006/relationships/slide" Target="slide31.xml"/><Relationship Id="rId9" Type="http://schemas.openxmlformats.org/officeDocument/2006/relationships/diagramLayout" Target="../diagrams/layout6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99592" y="1599642"/>
            <a:ext cx="6550511" cy="838691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50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小学数学教学策略分析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82" name="TextBox 1"/>
          <p:cNvSpPr txBox="1">
            <a:spLocks noChangeArrowheads="1"/>
          </p:cNvSpPr>
          <p:nvPr/>
        </p:nvSpPr>
        <p:spPr bwMode="auto">
          <a:xfrm>
            <a:off x="814388" y="1271588"/>
            <a:ext cx="6954837" cy="2894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260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rPr>
              <a:t>    尝试教学法的基本程序分为</a:t>
            </a:r>
            <a:r>
              <a:rPr lang="zh-CN" altLang="en-US" sz="2600" b="1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五个步骤</a:t>
            </a:r>
            <a:r>
              <a:rPr lang="zh-CN" altLang="en-US" sz="260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rPr>
              <a:t>：</a:t>
            </a:r>
          </a:p>
          <a:p>
            <a:r>
              <a:rPr lang="en-US" altLang="zh-CN" sz="260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rPr>
              <a:t>1.</a:t>
            </a:r>
            <a:r>
              <a:rPr lang="zh-CN" altLang="en-US" sz="260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rPr>
              <a:t>出示尝试题；</a:t>
            </a:r>
            <a:r>
              <a:rPr lang="en-US" altLang="zh-CN" sz="260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rPr>
              <a:t>2.</a:t>
            </a:r>
            <a:r>
              <a:rPr lang="zh-CN" altLang="en-US" sz="260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rPr>
              <a:t>自学课本；</a:t>
            </a:r>
            <a:r>
              <a:rPr lang="en-US" altLang="zh-CN" sz="260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rPr>
              <a:t>3.</a:t>
            </a:r>
            <a:r>
              <a:rPr lang="zh-CN" altLang="en-US" sz="260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rPr>
              <a:t>尝试练习；</a:t>
            </a:r>
            <a:r>
              <a:rPr lang="en-US" altLang="zh-CN" sz="260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rPr>
              <a:t>4.</a:t>
            </a:r>
            <a:r>
              <a:rPr lang="zh-CN" altLang="en-US" sz="260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rPr>
              <a:t>学生讨论；</a:t>
            </a:r>
            <a:r>
              <a:rPr lang="en-US" altLang="zh-CN" sz="260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rPr>
              <a:t>5.</a:t>
            </a:r>
            <a:r>
              <a:rPr lang="zh-CN" altLang="en-US" sz="260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rPr>
              <a:t>教师讲解。</a:t>
            </a:r>
          </a:p>
          <a:p>
            <a:endParaRPr lang="zh-CN" altLang="en-US" sz="2600">
              <a:solidFill>
                <a:srgbClr val="000000"/>
              </a:solidFill>
              <a:latin typeface="微软雅黑" pitchFamily="34" charset="-122"/>
              <a:ea typeface="微软雅黑" pitchFamily="34" charset="-122"/>
            </a:endParaRPr>
          </a:p>
          <a:p>
            <a:r>
              <a:rPr lang="zh-CN" altLang="en-US" sz="260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rPr>
              <a:t>    尝试教学法与普通的教学方法的根本区别就在于，改变教学过程中“先讲后练”的方式，以“先练后讲”的方式作为教学的主要形式。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764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764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764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矩形 1"/>
          <p:cNvSpPr>
            <a:spLocks noChangeArrowheads="1"/>
          </p:cNvSpPr>
          <p:nvPr/>
        </p:nvSpPr>
        <p:spPr bwMode="auto">
          <a:xfrm>
            <a:off x="755650" y="1222375"/>
            <a:ext cx="7777163" cy="304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240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rPr>
              <a:t>       </a:t>
            </a:r>
            <a:r>
              <a:rPr lang="zh-CN" altLang="en-US" sz="2400" b="1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第一步：出示尝试题。</a:t>
            </a:r>
            <a:endParaRPr lang="en-US" altLang="zh-CN" sz="2400" b="1">
              <a:solidFill>
                <a:srgbClr val="FF0000"/>
              </a:solidFill>
              <a:latin typeface="微软雅黑" pitchFamily="34" charset="-122"/>
              <a:ea typeface="微软雅黑" pitchFamily="34" charset="-122"/>
            </a:endParaRPr>
          </a:p>
          <a:p>
            <a:endParaRPr lang="en-US" altLang="zh-CN" sz="2400" b="1">
              <a:solidFill>
                <a:srgbClr val="FF0000"/>
              </a:solidFill>
              <a:latin typeface="微软雅黑" pitchFamily="34" charset="-122"/>
              <a:ea typeface="微软雅黑" pitchFamily="34" charset="-122"/>
            </a:endParaRPr>
          </a:p>
          <a:p>
            <a:r>
              <a:rPr lang="zh-CN" altLang="en-US" sz="240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rPr>
              <a:t>    尝试题一般是与课本上的例题相仿的题目，是课本上问题的变形。</a:t>
            </a:r>
          </a:p>
          <a:p>
            <a:r>
              <a:rPr lang="zh-CN" altLang="en-US" sz="240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rPr>
              <a:t>    这一步是提出问题，为学生的尝试活动提出任务，让学生进入问题情境之中。</a:t>
            </a:r>
          </a:p>
          <a:p>
            <a:r>
              <a:rPr lang="zh-CN" altLang="en-US" sz="240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rPr>
              <a:t>    尝试题出示后，必须激发学生尝试的兴趣，激活学生的思维。可以先让学生思考并相互讨论解决方案。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extBox 1"/>
          <p:cNvSpPr txBox="1">
            <a:spLocks noChangeArrowheads="1"/>
          </p:cNvSpPr>
          <p:nvPr/>
        </p:nvSpPr>
        <p:spPr bwMode="auto">
          <a:xfrm>
            <a:off x="857250" y="1179513"/>
            <a:ext cx="7286625" cy="327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2300" b="1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    第二步：自学课本。</a:t>
            </a:r>
            <a:endParaRPr lang="en-US" altLang="zh-CN" sz="2300" b="1">
              <a:solidFill>
                <a:srgbClr val="FF0000"/>
              </a:solidFill>
              <a:latin typeface="微软雅黑" pitchFamily="34" charset="-122"/>
              <a:ea typeface="微软雅黑" pitchFamily="34" charset="-122"/>
            </a:endParaRPr>
          </a:p>
          <a:p>
            <a:endParaRPr lang="en-US" altLang="zh-CN" sz="2300" b="1">
              <a:solidFill>
                <a:srgbClr val="FF0000"/>
              </a:solidFill>
              <a:latin typeface="微软雅黑" pitchFamily="34" charset="-122"/>
              <a:ea typeface="微软雅黑" pitchFamily="34" charset="-122"/>
            </a:endParaRPr>
          </a:p>
          <a:p>
            <a:r>
              <a:rPr lang="zh-CN" altLang="en-US" sz="230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rPr>
              <a:t>    这一步是为学生在尝试活动中自己解决问题提供信息。出示尝试题后，学生产生了好奇心，同时产生解决问题的愿望。这时引导学生自学课本就成为学生切身的需要。自学课本之前，教师有时可提一些思考问题作指导，自学课本时，学生遇到困难可以提问。同桌学生也可互相商量。通过自学课本，大部分学生对解答尝试题有了办法，时机已经成熟就转入下一步。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extBox 1"/>
          <p:cNvSpPr txBox="1">
            <a:spLocks noChangeArrowheads="1"/>
          </p:cNvSpPr>
          <p:nvPr/>
        </p:nvSpPr>
        <p:spPr bwMode="auto">
          <a:xfrm>
            <a:off x="1042988" y="1220788"/>
            <a:ext cx="7172325" cy="3109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2800" b="1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    第三步：尝试练习。</a:t>
            </a:r>
          </a:p>
          <a:p>
            <a:endParaRPr lang="en-US" altLang="zh-CN" sz="2800" b="1">
              <a:solidFill>
                <a:srgbClr val="FF0000"/>
              </a:solidFill>
              <a:latin typeface="微软雅黑" pitchFamily="34" charset="-122"/>
              <a:ea typeface="微软雅黑" pitchFamily="34" charset="-122"/>
            </a:endParaRPr>
          </a:p>
          <a:p>
            <a:r>
              <a:rPr lang="en-US" altLang="zh-CN" sz="280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rPr>
              <a:t>    </a:t>
            </a:r>
            <a:r>
              <a:rPr lang="zh-CN" altLang="en-US" sz="280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rPr>
              <a:t>尝试练习根据学科特点有多种形式。教师要巡视，以便及时掌握学生尝试练习的反馈信息，对学习困难学生进行个别辅导。学生尝试中遇到困难，可以继续阅读课本，同学之间也可互相帮助。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extBox 1"/>
          <p:cNvSpPr txBox="1">
            <a:spLocks noChangeArrowheads="1"/>
          </p:cNvSpPr>
          <p:nvPr/>
        </p:nvSpPr>
        <p:spPr bwMode="auto">
          <a:xfrm>
            <a:off x="1187450" y="1276350"/>
            <a:ext cx="6840538" cy="224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2800" b="1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    第四步：</a:t>
            </a:r>
            <a:r>
              <a:rPr lang="zh-CN" altLang="zh-CN" sz="2800" b="1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学生讨论</a:t>
            </a:r>
            <a:r>
              <a:rPr lang="zh-CN" altLang="en-US" sz="2800" b="1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。</a:t>
            </a:r>
          </a:p>
          <a:p>
            <a:endParaRPr lang="en-US" altLang="zh-CN" sz="2800" b="1">
              <a:solidFill>
                <a:srgbClr val="FF0000"/>
              </a:solidFill>
              <a:latin typeface="微软雅黑" pitchFamily="34" charset="-122"/>
              <a:ea typeface="微软雅黑" pitchFamily="34" charset="-122"/>
            </a:endParaRPr>
          </a:p>
          <a:p>
            <a:r>
              <a:rPr lang="zh-CN" altLang="en-US" sz="280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rPr>
              <a:t>    在尝试练习时，可能有的同学做得不对，也可能出现不同的做法。可以让学生结合自己的解题方法，进行讨论。 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extBox 1"/>
          <p:cNvSpPr txBox="1">
            <a:spLocks noChangeArrowheads="1"/>
          </p:cNvSpPr>
          <p:nvPr/>
        </p:nvSpPr>
        <p:spPr bwMode="auto">
          <a:xfrm>
            <a:off x="827088" y="1276350"/>
            <a:ext cx="7137400" cy="289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260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    </a:t>
            </a:r>
            <a:r>
              <a:rPr lang="zh-CN" altLang="en-US" sz="2600" b="1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第五步：教师讲解。</a:t>
            </a:r>
          </a:p>
          <a:p>
            <a:endParaRPr lang="en-US" altLang="zh-CN" sz="2600" b="1">
              <a:solidFill>
                <a:srgbClr val="FF0000"/>
              </a:solidFill>
              <a:latin typeface="微软雅黑" pitchFamily="34" charset="-122"/>
              <a:ea typeface="微软雅黑" pitchFamily="34" charset="-122"/>
            </a:endParaRPr>
          </a:p>
          <a:p>
            <a:r>
              <a:rPr lang="zh-CN" altLang="en-US" sz="260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rPr>
              <a:t>    这一步是为了确保学生系统掌握知识。有些学生会做尝试题，但可能是按照例题依样画葫芦，并没有真正懂得道理，因此需要教师的讲解。讲解不是什么都要从头讲起，教师只要针对学生感到困难的地方和教材的关键之处重点讲解即可。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700" name="Text Box 4"/>
          <p:cNvSpPr txBox="1">
            <a:spLocks noChangeArrowheads="1"/>
          </p:cNvSpPr>
          <p:nvPr/>
        </p:nvSpPr>
        <p:spPr bwMode="auto">
          <a:xfrm>
            <a:off x="539750" y="1406525"/>
            <a:ext cx="8064500" cy="2678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2400">
                <a:latin typeface="微软雅黑" pitchFamily="34" charset="-122"/>
                <a:ea typeface="微软雅黑" pitchFamily="34" charset="-122"/>
              </a:rPr>
              <a:t>    以上五个步骤是尝试教学法在</a:t>
            </a:r>
            <a:r>
              <a:rPr lang="zh-CN" altLang="en-US" sz="2400" b="1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进行新课</a:t>
            </a:r>
            <a:r>
              <a:rPr lang="zh-CN" altLang="en-US" sz="2400">
                <a:latin typeface="微软雅黑" pitchFamily="34" charset="-122"/>
                <a:ea typeface="微软雅黑" pitchFamily="34" charset="-122"/>
              </a:rPr>
              <a:t>时所用的，作为一节完整的课，尝试教学法的课堂教学结构包括以下六个环节：</a:t>
            </a:r>
            <a:endParaRPr lang="en-US" altLang="zh-CN" sz="2400">
              <a:latin typeface="微软雅黑" pitchFamily="34" charset="-122"/>
              <a:ea typeface="微软雅黑" pitchFamily="34" charset="-122"/>
            </a:endParaRPr>
          </a:p>
          <a:p>
            <a:endParaRPr lang="zh-CN" altLang="en-US" sz="2400">
              <a:latin typeface="微软雅黑" pitchFamily="34" charset="-122"/>
              <a:ea typeface="微软雅黑" pitchFamily="34" charset="-122"/>
            </a:endParaRPr>
          </a:p>
          <a:p>
            <a:r>
              <a:rPr lang="zh-CN" altLang="en-US" sz="2400" b="1">
                <a:latin typeface="微软雅黑" pitchFamily="34" charset="-122"/>
                <a:ea typeface="微软雅黑" pitchFamily="34" charset="-122"/>
              </a:rPr>
              <a:t>（</a:t>
            </a:r>
            <a:r>
              <a:rPr lang="en-US" altLang="zh-CN" sz="2400" b="1">
                <a:latin typeface="微软雅黑" pitchFamily="34" charset="-122"/>
                <a:ea typeface="微软雅黑" pitchFamily="34" charset="-122"/>
              </a:rPr>
              <a:t>1</a:t>
            </a:r>
            <a:r>
              <a:rPr lang="zh-CN" altLang="en-US" sz="2400" b="1">
                <a:latin typeface="微软雅黑" pitchFamily="34" charset="-122"/>
                <a:ea typeface="微软雅黑" pitchFamily="34" charset="-122"/>
              </a:rPr>
              <a:t>）基本训练（</a:t>
            </a:r>
            <a:r>
              <a:rPr lang="en-US" altLang="zh-CN" sz="2400" b="1">
                <a:latin typeface="微软雅黑" pitchFamily="34" charset="-122"/>
                <a:ea typeface="微软雅黑" pitchFamily="34" charset="-122"/>
              </a:rPr>
              <a:t>5</a:t>
            </a:r>
            <a:r>
              <a:rPr lang="zh-CN" altLang="en-US" sz="2400" b="1">
                <a:latin typeface="微软雅黑" pitchFamily="34" charset="-122"/>
                <a:ea typeface="微软雅黑" pitchFamily="34" charset="-122"/>
              </a:rPr>
              <a:t>分钟）；   （</a:t>
            </a:r>
            <a:r>
              <a:rPr lang="en-US" altLang="zh-CN" sz="2400" b="1">
                <a:latin typeface="微软雅黑" pitchFamily="34" charset="-122"/>
                <a:ea typeface="微软雅黑" pitchFamily="34" charset="-122"/>
              </a:rPr>
              <a:t>2</a:t>
            </a:r>
            <a:r>
              <a:rPr lang="zh-CN" altLang="en-US" sz="2400" b="1">
                <a:latin typeface="微软雅黑" pitchFamily="34" charset="-122"/>
                <a:ea typeface="微软雅黑" pitchFamily="34" charset="-122"/>
              </a:rPr>
              <a:t>）导入新课（</a:t>
            </a:r>
            <a:r>
              <a:rPr lang="en-US" altLang="zh-CN" sz="2400" b="1">
                <a:latin typeface="微软雅黑" pitchFamily="34" charset="-122"/>
                <a:ea typeface="微软雅黑" pitchFamily="34" charset="-122"/>
              </a:rPr>
              <a:t>2</a:t>
            </a:r>
            <a:r>
              <a:rPr lang="zh-CN" altLang="en-US" sz="2400" b="1">
                <a:latin typeface="微软雅黑" pitchFamily="34" charset="-122"/>
                <a:ea typeface="微软雅黑" pitchFamily="34" charset="-122"/>
              </a:rPr>
              <a:t>分钟）；</a:t>
            </a:r>
          </a:p>
          <a:p>
            <a:r>
              <a:rPr lang="zh-CN" altLang="en-US" sz="2400" b="1">
                <a:latin typeface="微软雅黑" pitchFamily="34" charset="-122"/>
                <a:ea typeface="微软雅黑" pitchFamily="34" charset="-122"/>
              </a:rPr>
              <a:t>（</a:t>
            </a:r>
            <a:r>
              <a:rPr lang="en-US" altLang="zh-CN" sz="2400" b="1">
                <a:latin typeface="微软雅黑" pitchFamily="34" charset="-122"/>
                <a:ea typeface="微软雅黑" pitchFamily="34" charset="-122"/>
              </a:rPr>
              <a:t>3</a:t>
            </a:r>
            <a:r>
              <a:rPr lang="zh-CN" altLang="en-US" sz="2400" b="1">
                <a:latin typeface="微软雅黑" pitchFamily="34" charset="-122"/>
                <a:ea typeface="微软雅黑" pitchFamily="34" charset="-122"/>
              </a:rPr>
              <a:t>）</a:t>
            </a:r>
            <a:r>
              <a:rPr lang="zh-CN" altLang="en-US" sz="2400" b="1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进行新课</a:t>
            </a:r>
            <a:r>
              <a:rPr lang="zh-CN" altLang="en-US" sz="2400" b="1">
                <a:latin typeface="微软雅黑" pitchFamily="34" charset="-122"/>
                <a:ea typeface="微软雅黑" pitchFamily="34" charset="-122"/>
              </a:rPr>
              <a:t>（</a:t>
            </a:r>
            <a:r>
              <a:rPr lang="en-US" altLang="zh-CN" sz="2400" b="1">
                <a:latin typeface="微软雅黑" pitchFamily="34" charset="-122"/>
                <a:ea typeface="微软雅黑" pitchFamily="34" charset="-122"/>
              </a:rPr>
              <a:t>15</a:t>
            </a:r>
            <a:r>
              <a:rPr lang="zh-CN" altLang="en-US" sz="2400" b="1">
                <a:latin typeface="微软雅黑" pitchFamily="34" charset="-122"/>
                <a:ea typeface="微软雅黑" pitchFamily="34" charset="-122"/>
              </a:rPr>
              <a:t>分钟）； （</a:t>
            </a:r>
            <a:r>
              <a:rPr lang="en-US" altLang="zh-CN" sz="2400" b="1">
                <a:latin typeface="微软雅黑" pitchFamily="34" charset="-122"/>
                <a:ea typeface="微软雅黑" pitchFamily="34" charset="-122"/>
              </a:rPr>
              <a:t>4</a:t>
            </a:r>
            <a:r>
              <a:rPr lang="zh-CN" altLang="en-US" sz="2400" b="1">
                <a:latin typeface="微软雅黑" pitchFamily="34" charset="-122"/>
                <a:ea typeface="微软雅黑" pitchFamily="34" charset="-122"/>
              </a:rPr>
              <a:t>）巩固练习（</a:t>
            </a:r>
            <a:r>
              <a:rPr lang="en-US" altLang="zh-CN" sz="2400" b="1">
                <a:latin typeface="微软雅黑" pitchFamily="34" charset="-122"/>
                <a:ea typeface="微软雅黑" pitchFamily="34" charset="-122"/>
              </a:rPr>
              <a:t>6</a:t>
            </a:r>
            <a:r>
              <a:rPr lang="zh-CN" altLang="en-US" sz="2400" b="1">
                <a:latin typeface="微软雅黑" pitchFamily="34" charset="-122"/>
                <a:ea typeface="微软雅黑" pitchFamily="34" charset="-122"/>
              </a:rPr>
              <a:t>分钟）；</a:t>
            </a:r>
          </a:p>
          <a:p>
            <a:r>
              <a:rPr lang="zh-CN" altLang="en-US" sz="2400" b="1">
                <a:latin typeface="微软雅黑" pitchFamily="34" charset="-122"/>
                <a:ea typeface="微软雅黑" pitchFamily="34" charset="-122"/>
              </a:rPr>
              <a:t>（</a:t>
            </a:r>
            <a:r>
              <a:rPr lang="en-US" altLang="zh-CN" sz="2400" b="1">
                <a:latin typeface="微软雅黑" pitchFamily="34" charset="-122"/>
                <a:ea typeface="微软雅黑" pitchFamily="34" charset="-122"/>
              </a:rPr>
              <a:t>5</a:t>
            </a:r>
            <a:r>
              <a:rPr lang="zh-CN" altLang="en-US" sz="2400" b="1">
                <a:latin typeface="微软雅黑" pitchFamily="34" charset="-122"/>
                <a:ea typeface="微软雅黑" pitchFamily="34" charset="-122"/>
              </a:rPr>
              <a:t>）课堂作业（</a:t>
            </a:r>
            <a:r>
              <a:rPr lang="en-US" altLang="zh-CN" sz="2400" b="1">
                <a:latin typeface="微软雅黑" pitchFamily="34" charset="-122"/>
                <a:ea typeface="微软雅黑" pitchFamily="34" charset="-122"/>
              </a:rPr>
              <a:t>10</a:t>
            </a:r>
            <a:r>
              <a:rPr lang="zh-CN" altLang="en-US" sz="2400" b="1">
                <a:latin typeface="微软雅黑" pitchFamily="34" charset="-122"/>
                <a:ea typeface="微软雅黑" pitchFamily="34" charset="-122"/>
              </a:rPr>
              <a:t>分钟）； （</a:t>
            </a:r>
            <a:r>
              <a:rPr lang="en-US" altLang="zh-CN" sz="2400" b="1">
                <a:latin typeface="微软雅黑" pitchFamily="34" charset="-122"/>
                <a:ea typeface="微软雅黑" pitchFamily="34" charset="-122"/>
              </a:rPr>
              <a:t>6</a:t>
            </a:r>
            <a:r>
              <a:rPr lang="zh-CN" altLang="en-US" sz="2400" b="1">
                <a:latin typeface="微软雅黑" pitchFamily="34" charset="-122"/>
                <a:ea typeface="微软雅黑" pitchFamily="34" charset="-122"/>
              </a:rPr>
              <a:t>）课堂小结（</a:t>
            </a:r>
            <a:r>
              <a:rPr lang="en-US" altLang="zh-CN" sz="2400" b="1">
                <a:latin typeface="微软雅黑" pitchFamily="34" charset="-122"/>
                <a:ea typeface="微软雅黑" pitchFamily="34" charset="-122"/>
              </a:rPr>
              <a:t>2</a:t>
            </a:r>
            <a:r>
              <a:rPr lang="zh-CN" altLang="en-US" sz="2400" b="1">
                <a:latin typeface="微软雅黑" pitchFamily="34" charset="-122"/>
                <a:ea typeface="微软雅黑" pitchFamily="34" charset="-122"/>
              </a:rPr>
              <a:t>分钟）。</a:t>
            </a:r>
            <a:r>
              <a:rPr lang="zh-CN" altLang="en-US" sz="2400">
                <a:latin typeface="微软雅黑" pitchFamily="34" charset="-122"/>
                <a:ea typeface="微软雅黑" pitchFamily="34" charset="-122"/>
              </a:rPr>
              <a:t> 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2857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2857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500"/>
                                        <p:tgtEl>
                                          <p:spTgt spid="2857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500"/>
                                        <p:tgtEl>
                                          <p:spTgt spid="2857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ext Box 4"/>
          <p:cNvSpPr txBox="1">
            <a:spLocks noChangeArrowheads="1"/>
          </p:cNvSpPr>
          <p:nvPr/>
        </p:nvSpPr>
        <p:spPr bwMode="auto">
          <a:xfrm>
            <a:off x="827088" y="1203325"/>
            <a:ext cx="7632700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600" b="1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温馨提示</a:t>
            </a:r>
            <a:r>
              <a:rPr lang="zh-CN" altLang="en-US" sz="360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：</a:t>
            </a:r>
          </a:p>
          <a:p>
            <a:pPr>
              <a:spcBef>
                <a:spcPct val="50000"/>
              </a:spcBef>
            </a:pPr>
            <a:r>
              <a:rPr lang="zh-CN" altLang="en-US" sz="2400">
                <a:latin typeface="微软雅黑" pitchFamily="34" charset="-122"/>
                <a:ea typeface="微软雅黑" pitchFamily="34" charset="-122"/>
              </a:rPr>
              <a:t>    （</a:t>
            </a:r>
            <a:r>
              <a:rPr lang="en-US" altLang="zh-CN" sz="2400">
                <a:latin typeface="微软雅黑" pitchFamily="34" charset="-122"/>
                <a:ea typeface="微软雅黑" pitchFamily="34" charset="-122"/>
              </a:rPr>
              <a:t>1</a:t>
            </a:r>
            <a:r>
              <a:rPr lang="zh-CN" altLang="en-US" sz="2400">
                <a:latin typeface="微软雅黑" pitchFamily="34" charset="-122"/>
                <a:ea typeface="微软雅黑" pitchFamily="34" charset="-122"/>
              </a:rPr>
              <a:t>）需要学生具备一定的数学基础和自学能力，对年龄较小的学生不适合用这种教学方法。</a:t>
            </a:r>
          </a:p>
          <a:p>
            <a:pPr>
              <a:spcBef>
                <a:spcPct val="50000"/>
              </a:spcBef>
            </a:pPr>
            <a:r>
              <a:rPr lang="zh-CN" altLang="en-US" sz="2400">
                <a:latin typeface="微软雅黑" pitchFamily="34" charset="-122"/>
                <a:ea typeface="微软雅黑" pitchFamily="34" charset="-122"/>
              </a:rPr>
              <a:t>    （</a:t>
            </a:r>
            <a:r>
              <a:rPr lang="en-US" altLang="zh-CN" sz="2400">
                <a:latin typeface="微软雅黑" pitchFamily="34" charset="-122"/>
                <a:ea typeface="微软雅黑" pitchFamily="34" charset="-122"/>
              </a:rPr>
              <a:t>2</a:t>
            </a:r>
            <a:r>
              <a:rPr lang="zh-CN" altLang="en-US" sz="2400">
                <a:latin typeface="微软雅黑" pitchFamily="34" charset="-122"/>
                <a:ea typeface="微软雅黑" pitchFamily="34" charset="-122"/>
              </a:rPr>
              <a:t>）适合于后继课的教学，对于新的概念原理的教学不宜使用。</a:t>
            </a:r>
          </a:p>
          <a:p>
            <a:pPr>
              <a:spcBef>
                <a:spcPct val="50000"/>
              </a:spcBef>
            </a:pPr>
            <a:r>
              <a:rPr lang="zh-CN" altLang="en-US" sz="2400">
                <a:latin typeface="微软雅黑" pitchFamily="34" charset="-122"/>
                <a:ea typeface="微软雅黑" pitchFamily="34" charset="-122"/>
              </a:rPr>
              <a:t>    （</a:t>
            </a:r>
            <a:r>
              <a:rPr lang="en-US" altLang="zh-CN" sz="2400">
                <a:latin typeface="微软雅黑" pitchFamily="34" charset="-122"/>
                <a:ea typeface="微软雅黑" pitchFamily="34" charset="-122"/>
              </a:rPr>
              <a:t>3</a:t>
            </a:r>
            <a:r>
              <a:rPr lang="zh-CN" altLang="en-US" sz="2400">
                <a:latin typeface="微软雅黑" pitchFamily="34" charset="-122"/>
                <a:ea typeface="微软雅黑" pitchFamily="34" charset="-122"/>
              </a:rPr>
              <a:t>）对于操作性较强的内容不适用于运用。 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684213" y="1506538"/>
            <a:ext cx="3386137" cy="1570037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en-US" altLang="zh-CN" sz="3200" dirty="0">
                <a:solidFill>
                  <a:srgbClr val="FF0000"/>
                </a:solidFill>
                <a:latin typeface="黑体" pitchFamily="2" charset="-122"/>
                <a:ea typeface="黑体" pitchFamily="2" charset="-122"/>
              </a:rPr>
              <a:t>【</a:t>
            </a:r>
            <a:r>
              <a:rPr lang="zh-CN" altLang="en-US" sz="3200" dirty="0">
                <a:solidFill>
                  <a:srgbClr val="FF0000"/>
                </a:solidFill>
                <a:latin typeface="黑体" pitchFamily="2" charset="-122"/>
                <a:ea typeface="黑体" pitchFamily="2" charset="-122"/>
              </a:rPr>
              <a:t>案例</a:t>
            </a:r>
            <a:r>
              <a:rPr lang="en-US" altLang="zh-CN" sz="3200" dirty="0">
                <a:solidFill>
                  <a:srgbClr val="FF0000"/>
                </a:solidFill>
                <a:latin typeface="黑体" pitchFamily="2" charset="-122"/>
                <a:ea typeface="黑体" pitchFamily="2" charset="-122"/>
              </a:rPr>
              <a:t>1】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zh-CN" altLang="en-US" sz="3200" b="1" dirty="0">
                <a:solidFill>
                  <a:srgbClr val="000000"/>
                </a:solidFill>
                <a:latin typeface="宋体" pitchFamily="2" charset="-122"/>
              </a:rPr>
              <a:t>除数是整数</a:t>
            </a:r>
            <a:endParaRPr lang="en-US" altLang="zh-CN" sz="3200" b="1" dirty="0">
              <a:solidFill>
                <a:srgbClr val="000000"/>
              </a:solidFill>
              <a:latin typeface="宋体" pitchFamily="2" charset="-122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zh-CN" altLang="en-US" sz="3200" b="1" dirty="0">
                <a:solidFill>
                  <a:srgbClr val="000000"/>
                </a:solidFill>
                <a:latin typeface="宋体" pitchFamily="2" charset="-122"/>
              </a:rPr>
              <a:t>的小数除法</a:t>
            </a:r>
            <a:r>
              <a:rPr lang="zh-CN" altLang="en-US" sz="3200" b="1" dirty="0">
                <a:solidFill>
                  <a:srgbClr val="000000"/>
                </a:solidFill>
                <a:latin typeface="黑体" pitchFamily="2" charset="-122"/>
                <a:ea typeface="黑体" pitchFamily="2" charset="-122"/>
              </a:rPr>
              <a:t> </a:t>
            </a: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4284663" y="2441575"/>
            <a:ext cx="3386137" cy="157003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en-US" altLang="zh-CN" sz="3200" dirty="0">
                <a:solidFill>
                  <a:srgbClr val="FF0000"/>
                </a:solidFill>
                <a:latin typeface="黑体" pitchFamily="2" charset="-122"/>
                <a:ea typeface="黑体" pitchFamily="2" charset="-122"/>
              </a:rPr>
              <a:t>【</a:t>
            </a:r>
            <a:r>
              <a:rPr lang="zh-CN" altLang="en-US" sz="3200" dirty="0">
                <a:solidFill>
                  <a:srgbClr val="FF0000"/>
                </a:solidFill>
                <a:latin typeface="黑体" pitchFamily="2" charset="-122"/>
                <a:ea typeface="黑体" pitchFamily="2" charset="-122"/>
              </a:rPr>
              <a:t>案例</a:t>
            </a:r>
            <a:r>
              <a:rPr lang="en-US" altLang="zh-CN" sz="3200" dirty="0">
                <a:solidFill>
                  <a:srgbClr val="FF0000"/>
                </a:solidFill>
                <a:latin typeface="黑体" pitchFamily="2" charset="-122"/>
                <a:ea typeface="黑体" pitchFamily="2" charset="-122"/>
              </a:rPr>
              <a:t>2】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zh-CN" altLang="en-US" sz="3200" b="1" dirty="0">
                <a:solidFill>
                  <a:srgbClr val="000000"/>
                </a:solidFill>
                <a:latin typeface="宋体" pitchFamily="2" charset="-122"/>
              </a:rPr>
              <a:t>商中间有零</a:t>
            </a:r>
            <a:endParaRPr lang="en-US" altLang="zh-CN" sz="3200" b="1" dirty="0">
              <a:solidFill>
                <a:srgbClr val="000000"/>
              </a:solidFill>
              <a:latin typeface="宋体" pitchFamily="2" charset="-122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zh-CN" altLang="en-US" sz="3200" b="1" dirty="0">
                <a:solidFill>
                  <a:srgbClr val="000000"/>
                </a:solidFill>
                <a:latin typeface="宋体" pitchFamily="2" charset="-122"/>
              </a:rPr>
              <a:t>的除法</a:t>
            </a:r>
            <a:endParaRPr lang="zh-CN" altLang="en-US" sz="3200" b="1" dirty="0">
              <a:solidFill>
                <a:srgbClr val="000000"/>
              </a:solidFill>
              <a:latin typeface="黑体" pitchFamily="2" charset="-122"/>
              <a:ea typeface="黑体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ext Box 4"/>
          <p:cNvSpPr txBox="1">
            <a:spLocks noChangeArrowheads="1"/>
          </p:cNvSpPr>
          <p:nvPr/>
        </p:nvSpPr>
        <p:spPr bwMode="auto">
          <a:xfrm>
            <a:off x="857250" y="1554163"/>
            <a:ext cx="3386138" cy="107632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en-US" altLang="zh-CN" sz="3200" dirty="0">
                <a:solidFill>
                  <a:srgbClr val="FF0000"/>
                </a:solidFill>
                <a:latin typeface="黑体" pitchFamily="2" charset="-122"/>
                <a:ea typeface="黑体" pitchFamily="2" charset="-122"/>
              </a:rPr>
              <a:t>【</a:t>
            </a:r>
            <a:r>
              <a:rPr lang="zh-CN" altLang="en-US" sz="3200" dirty="0">
                <a:solidFill>
                  <a:srgbClr val="FF0000"/>
                </a:solidFill>
                <a:latin typeface="黑体" pitchFamily="2" charset="-122"/>
                <a:ea typeface="黑体" pitchFamily="2" charset="-122"/>
              </a:rPr>
              <a:t>案例</a:t>
            </a:r>
            <a:r>
              <a:rPr lang="en-US" altLang="zh-CN" sz="3200" dirty="0">
                <a:solidFill>
                  <a:srgbClr val="FF0000"/>
                </a:solidFill>
                <a:latin typeface="黑体" pitchFamily="2" charset="-122"/>
                <a:ea typeface="黑体" pitchFamily="2" charset="-122"/>
              </a:rPr>
              <a:t>3】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zh-CN" altLang="en-US" sz="3200" b="1" dirty="0">
                <a:solidFill>
                  <a:srgbClr val="000000"/>
                </a:solidFill>
                <a:latin typeface="黑体" pitchFamily="2" charset="-122"/>
                <a:ea typeface="黑体" pitchFamily="2" charset="-122"/>
              </a:rPr>
              <a:t>三角形内角和 </a:t>
            </a:r>
          </a:p>
        </p:txBody>
      </p:sp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4429125" y="2951163"/>
            <a:ext cx="3386138" cy="1077912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en-US" altLang="zh-CN" sz="3200" dirty="0">
                <a:solidFill>
                  <a:srgbClr val="FF0000"/>
                </a:solidFill>
                <a:latin typeface="黑体" pitchFamily="2" charset="-122"/>
                <a:ea typeface="黑体" pitchFamily="2" charset="-122"/>
              </a:rPr>
              <a:t>【</a:t>
            </a:r>
            <a:r>
              <a:rPr lang="zh-CN" altLang="en-US" sz="3200" dirty="0">
                <a:solidFill>
                  <a:srgbClr val="FF0000"/>
                </a:solidFill>
                <a:latin typeface="黑体" pitchFamily="2" charset="-122"/>
                <a:ea typeface="黑体" pitchFamily="2" charset="-122"/>
              </a:rPr>
              <a:t>案例</a:t>
            </a:r>
            <a:r>
              <a:rPr lang="en-US" altLang="zh-CN" sz="3200" dirty="0">
                <a:solidFill>
                  <a:srgbClr val="FF0000"/>
                </a:solidFill>
                <a:latin typeface="黑体" pitchFamily="2" charset="-122"/>
                <a:ea typeface="黑体" pitchFamily="2" charset="-122"/>
              </a:rPr>
              <a:t>4】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zh-CN" altLang="en-US" sz="3200" b="1" dirty="0">
                <a:solidFill>
                  <a:srgbClr val="000000"/>
                </a:solidFill>
                <a:latin typeface="黑体" pitchFamily="2" charset="-122"/>
                <a:ea typeface="黑体" pitchFamily="2" charset="-122"/>
              </a:rPr>
              <a:t>梯形面积计算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矩形 3"/>
          <p:cNvSpPr>
            <a:spLocks noChangeArrowheads="1"/>
          </p:cNvSpPr>
          <p:nvPr/>
        </p:nvSpPr>
        <p:spPr bwMode="auto">
          <a:xfrm>
            <a:off x="938213" y="1404938"/>
            <a:ext cx="7143750" cy="2400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300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rPr>
              <a:t>    “长程两段”教学方法是指：教师对现有教学材料进行重组，按数学知识内在的逻辑组成结构链，将每一结构单元或每一节课的学习分为“教学结构”阶段和“运用结构”阶段。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矩形 3"/>
          <p:cNvSpPr>
            <a:spLocks noChangeArrowheads="1"/>
          </p:cNvSpPr>
          <p:nvPr/>
        </p:nvSpPr>
        <p:spPr bwMode="auto">
          <a:xfrm>
            <a:off x="785813" y="1347788"/>
            <a:ext cx="7286625" cy="2862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360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rPr>
              <a:t>    “长程两段”的教学方法有两种类型：一种是一个单元或一个领域内的“教结构”与“用结构”；另一种是一节课内的“教结构”与“用结构”。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1"/>
          <p:cNvSpPr>
            <a:spLocks noChangeArrowheads="1"/>
          </p:cNvSpPr>
          <p:nvPr/>
        </p:nvSpPr>
        <p:spPr bwMode="auto">
          <a:xfrm>
            <a:off x="782638" y="1406525"/>
            <a:ext cx="7461250" cy="2678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r>
              <a:rPr lang="en-US" altLang="zh-CN" sz="2400" b="1">
                <a:solidFill>
                  <a:srgbClr val="323E32"/>
                </a:solidFill>
                <a:latin typeface="微软雅黑" pitchFamily="34" charset="-122"/>
                <a:ea typeface="微软雅黑" pitchFamily="34" charset="-122"/>
              </a:rPr>
              <a:t>       </a:t>
            </a:r>
            <a:r>
              <a:rPr lang="zh-CN" altLang="en-US" sz="2400" b="1">
                <a:solidFill>
                  <a:srgbClr val="323E32"/>
                </a:solidFill>
                <a:latin typeface="微软雅黑" pitchFamily="34" charset="-122"/>
                <a:ea typeface="微软雅黑" pitchFamily="34" charset="-122"/>
              </a:rPr>
              <a:t>在运用这一教学方法的时候，要改变原来的教学过程中一个知识点、一个例题、一组练习的匀速运动的教学方式，摆脱超越具体的每节课的限制，根据教学内容的特点来选择相应的教学方法。</a:t>
            </a:r>
            <a:endParaRPr lang="zh-CN" altLang="en-US" sz="2400" b="1">
              <a:latin typeface="微软雅黑" pitchFamily="34" charset="-122"/>
              <a:ea typeface="微软雅黑" pitchFamily="34" charset="-122"/>
            </a:endParaRPr>
          </a:p>
          <a:p>
            <a:pPr eaLnBrk="0" hangingPunct="0"/>
            <a:r>
              <a:rPr lang="zh-CN" altLang="en-US" sz="2400" b="1">
                <a:solidFill>
                  <a:srgbClr val="323E32"/>
                </a:solidFill>
                <a:latin typeface="微软雅黑" pitchFamily="34" charset="-122"/>
                <a:ea typeface="微软雅黑" pitchFamily="34" charset="-122"/>
              </a:rPr>
              <a:t>       教结构：孩子要经历发现、体验、形成方法。</a:t>
            </a:r>
            <a:endParaRPr lang="zh-CN" altLang="en-US" sz="2400" b="1">
              <a:latin typeface="微软雅黑" pitchFamily="34" charset="-122"/>
              <a:ea typeface="微软雅黑" pitchFamily="34" charset="-122"/>
            </a:endParaRPr>
          </a:p>
          <a:p>
            <a:pPr eaLnBrk="0" hangingPunct="0"/>
            <a:r>
              <a:rPr lang="zh-CN" altLang="en-US" sz="2400" b="1">
                <a:solidFill>
                  <a:srgbClr val="323E32"/>
                </a:solidFill>
                <a:latin typeface="微软雅黑" pitchFamily="34" charset="-122"/>
                <a:ea typeface="微软雅黑" pitchFamily="34" charset="-122"/>
              </a:rPr>
              <a:t>       用结构：运用已有的方法进行探究，相对来说比较省时间。</a:t>
            </a:r>
            <a:endParaRPr lang="zh-CN" altLang="en-US" sz="2400" b="1">
              <a:latin typeface="微软雅黑" pitchFamily="34" charset="-122"/>
              <a:ea typeface="微软雅黑" pitchFamily="34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2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1562100" y="1116013"/>
            <a:ext cx="5254625" cy="857250"/>
          </a:xfrm>
        </p:spPr>
        <p:txBody>
          <a:bodyPr/>
          <a:lstStyle/>
          <a:p>
            <a:r>
              <a:rPr lang="zh-CN" altLang="en-US" sz="2400" b="1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“教结构”阶段示意图 </a:t>
            </a:r>
          </a:p>
        </p:txBody>
      </p:sp>
      <p:grpSp>
        <p:nvGrpSpPr>
          <p:cNvPr id="44034" name="Group 3"/>
          <p:cNvGrpSpPr>
            <a:grpSpLocks/>
          </p:cNvGrpSpPr>
          <p:nvPr/>
        </p:nvGrpSpPr>
        <p:grpSpPr bwMode="auto">
          <a:xfrm>
            <a:off x="381000" y="1446213"/>
            <a:ext cx="8305800" cy="3376612"/>
            <a:chOff x="0" y="0"/>
            <a:chExt cx="7740" cy="2496"/>
          </a:xfrm>
        </p:grpSpPr>
        <p:sp>
          <p:nvSpPr>
            <p:cNvPr id="44035" name="Text Box 4"/>
            <p:cNvSpPr txBox="1">
              <a:spLocks noChangeArrowheads="1"/>
            </p:cNvSpPr>
            <p:nvPr/>
          </p:nvSpPr>
          <p:spPr bwMode="auto">
            <a:xfrm>
              <a:off x="0" y="0"/>
              <a:ext cx="7740" cy="24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just"/>
              <a:endParaRPr lang="zh-CN" altLang="en-US" sz="2400" u="sng">
                <a:latin typeface="微软雅黑" pitchFamily="34" charset="-122"/>
                <a:ea typeface="微软雅黑" pitchFamily="34" charset="-122"/>
              </a:endParaRPr>
            </a:p>
            <a:p>
              <a:endParaRPr lang="zh-CN" altLang="en-US" sz="2400" u="sng">
                <a:latin typeface="微软雅黑" pitchFamily="34" charset="-122"/>
                <a:ea typeface="微软雅黑" pitchFamily="34" charset="-122"/>
              </a:endParaRPr>
            </a:p>
          </p:txBody>
        </p:sp>
        <p:grpSp>
          <p:nvGrpSpPr>
            <p:cNvPr id="44036" name="Group 5"/>
            <p:cNvGrpSpPr>
              <a:grpSpLocks/>
            </p:cNvGrpSpPr>
            <p:nvPr/>
          </p:nvGrpSpPr>
          <p:grpSpPr bwMode="auto">
            <a:xfrm>
              <a:off x="180" y="246"/>
              <a:ext cx="6840" cy="1757"/>
              <a:chOff x="0" y="90"/>
              <a:chExt cx="6840" cy="1757"/>
            </a:xfrm>
          </p:grpSpPr>
          <p:sp>
            <p:nvSpPr>
              <p:cNvPr id="44037" name="Text Box 6"/>
              <p:cNvSpPr txBox="1">
                <a:spLocks noChangeArrowheads="1"/>
              </p:cNvSpPr>
              <p:nvPr/>
            </p:nvSpPr>
            <p:spPr bwMode="auto">
              <a:xfrm>
                <a:off x="5400" y="624"/>
                <a:ext cx="1440" cy="531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ctr"/>
                <a:r>
                  <a:rPr lang="zh-CN" altLang="en-US" sz="2200" b="1">
                    <a:solidFill>
                      <a:srgbClr val="151765"/>
                    </a:solidFill>
                    <a:latin typeface="微软雅黑" pitchFamily="34" charset="-122"/>
                    <a:ea typeface="微软雅黑" pitchFamily="34" charset="-122"/>
                  </a:rPr>
                  <a:t>总结拓</a:t>
                </a:r>
                <a:endParaRPr lang="en-US" altLang="zh-CN" sz="2200" b="1">
                  <a:solidFill>
                    <a:srgbClr val="151765"/>
                  </a:solidFill>
                  <a:latin typeface="微软雅黑" pitchFamily="34" charset="-122"/>
                  <a:ea typeface="微软雅黑" pitchFamily="34" charset="-122"/>
                </a:endParaRPr>
              </a:p>
              <a:p>
                <a:pPr algn="ctr"/>
                <a:r>
                  <a:rPr lang="zh-CN" altLang="en-US" sz="2200" b="1">
                    <a:solidFill>
                      <a:srgbClr val="151765"/>
                    </a:solidFill>
                    <a:latin typeface="微软雅黑" pitchFamily="34" charset="-122"/>
                    <a:ea typeface="微软雅黑" pitchFamily="34" charset="-122"/>
                  </a:rPr>
                  <a:t>展延伸</a:t>
                </a:r>
              </a:p>
            </p:txBody>
          </p:sp>
          <p:sp>
            <p:nvSpPr>
              <p:cNvPr id="44038" name="Text Box 7"/>
              <p:cNvSpPr txBox="1">
                <a:spLocks noChangeArrowheads="1"/>
              </p:cNvSpPr>
              <p:nvPr/>
            </p:nvSpPr>
            <p:spPr bwMode="auto">
              <a:xfrm>
                <a:off x="3780" y="1248"/>
                <a:ext cx="1080" cy="326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ctr"/>
                <a:r>
                  <a:rPr lang="zh-CN" altLang="en-US" sz="2200" b="1">
                    <a:solidFill>
                      <a:srgbClr val="151765"/>
                    </a:solidFill>
                    <a:latin typeface="微软雅黑" pitchFamily="34" charset="-122"/>
                    <a:ea typeface="微软雅黑" pitchFamily="34" charset="-122"/>
                  </a:rPr>
                  <a:t>数学化</a:t>
                </a:r>
              </a:p>
            </p:txBody>
          </p:sp>
          <p:sp>
            <p:nvSpPr>
              <p:cNvPr id="44039" name="Text Box 8"/>
              <p:cNvSpPr txBox="1">
                <a:spLocks noChangeArrowheads="1"/>
              </p:cNvSpPr>
              <p:nvPr/>
            </p:nvSpPr>
            <p:spPr bwMode="auto">
              <a:xfrm>
                <a:off x="3780" y="624"/>
                <a:ext cx="1080" cy="531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ctr"/>
                <a:r>
                  <a:rPr lang="zh-CN" altLang="en-US" sz="2200" b="1">
                    <a:solidFill>
                      <a:srgbClr val="151765"/>
                    </a:solidFill>
                    <a:latin typeface="微软雅黑" pitchFamily="34" charset="-122"/>
                    <a:ea typeface="微软雅黑" pitchFamily="34" charset="-122"/>
                  </a:rPr>
                  <a:t>概括</a:t>
                </a:r>
                <a:endParaRPr lang="en-US" altLang="zh-CN" sz="2200" b="1">
                  <a:solidFill>
                    <a:srgbClr val="151765"/>
                  </a:solidFill>
                  <a:latin typeface="微软雅黑" pitchFamily="34" charset="-122"/>
                  <a:ea typeface="微软雅黑" pitchFamily="34" charset="-122"/>
                </a:endParaRPr>
              </a:p>
              <a:p>
                <a:pPr algn="ctr"/>
                <a:r>
                  <a:rPr lang="zh-CN" altLang="en-US" sz="2200" b="1">
                    <a:solidFill>
                      <a:srgbClr val="151765"/>
                    </a:solidFill>
                    <a:latin typeface="微软雅黑" pitchFamily="34" charset="-122"/>
                    <a:ea typeface="微软雅黑" pitchFamily="34" charset="-122"/>
                  </a:rPr>
                  <a:t>结论</a:t>
                </a:r>
              </a:p>
            </p:txBody>
          </p:sp>
          <p:sp>
            <p:nvSpPr>
              <p:cNvPr id="44040" name="Text Box 9"/>
              <p:cNvSpPr txBox="1">
                <a:spLocks noChangeArrowheads="1"/>
              </p:cNvSpPr>
              <p:nvPr/>
            </p:nvSpPr>
            <p:spPr bwMode="auto">
              <a:xfrm>
                <a:off x="2160" y="90"/>
                <a:ext cx="1080" cy="533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ctr"/>
                <a:r>
                  <a:rPr lang="zh-CN" altLang="en-US" sz="2200" b="1">
                    <a:solidFill>
                      <a:srgbClr val="151765"/>
                    </a:solidFill>
                    <a:latin typeface="微软雅黑" pitchFamily="34" charset="-122"/>
                    <a:ea typeface="微软雅黑" pitchFamily="34" charset="-122"/>
                  </a:rPr>
                  <a:t>归纳</a:t>
                </a:r>
                <a:endParaRPr lang="en-US" altLang="zh-CN" sz="2200" b="1">
                  <a:solidFill>
                    <a:srgbClr val="151765"/>
                  </a:solidFill>
                  <a:latin typeface="微软雅黑" pitchFamily="34" charset="-122"/>
                  <a:ea typeface="微软雅黑" pitchFamily="34" charset="-122"/>
                </a:endParaRPr>
              </a:p>
              <a:p>
                <a:pPr algn="ctr"/>
                <a:r>
                  <a:rPr lang="zh-CN" altLang="en-US" sz="2200" b="1">
                    <a:solidFill>
                      <a:srgbClr val="151765"/>
                    </a:solidFill>
                    <a:latin typeface="微软雅黑" pitchFamily="34" charset="-122"/>
                    <a:ea typeface="微软雅黑" pitchFamily="34" charset="-122"/>
                  </a:rPr>
                  <a:t>推理</a:t>
                </a:r>
              </a:p>
            </p:txBody>
          </p:sp>
          <p:sp>
            <p:nvSpPr>
              <p:cNvPr id="44041" name="Text Box 10"/>
              <p:cNvSpPr txBox="1">
                <a:spLocks noChangeArrowheads="1"/>
              </p:cNvSpPr>
              <p:nvPr/>
            </p:nvSpPr>
            <p:spPr bwMode="auto">
              <a:xfrm>
                <a:off x="2160" y="624"/>
                <a:ext cx="1080" cy="584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ctr"/>
                <a:r>
                  <a:rPr lang="zh-CN" altLang="en-US" sz="2200" b="1">
                    <a:solidFill>
                      <a:srgbClr val="151765"/>
                    </a:solidFill>
                    <a:latin typeface="微软雅黑" pitchFamily="34" charset="-122"/>
                    <a:ea typeface="微软雅黑" pitchFamily="34" charset="-122"/>
                  </a:rPr>
                  <a:t>验证</a:t>
                </a:r>
                <a:endParaRPr lang="en-US" altLang="zh-CN" sz="2200" b="1">
                  <a:solidFill>
                    <a:srgbClr val="151765"/>
                  </a:solidFill>
                  <a:latin typeface="微软雅黑" pitchFamily="34" charset="-122"/>
                  <a:ea typeface="微软雅黑" pitchFamily="34" charset="-122"/>
                </a:endParaRPr>
              </a:p>
              <a:p>
                <a:pPr algn="ctr"/>
                <a:r>
                  <a:rPr lang="zh-CN" altLang="en-US" sz="2200" b="1">
                    <a:solidFill>
                      <a:srgbClr val="151765"/>
                    </a:solidFill>
                    <a:latin typeface="微软雅黑" pitchFamily="34" charset="-122"/>
                    <a:ea typeface="微软雅黑" pitchFamily="34" charset="-122"/>
                  </a:rPr>
                  <a:t>猜想</a:t>
                </a:r>
              </a:p>
            </p:txBody>
          </p:sp>
          <p:sp>
            <p:nvSpPr>
              <p:cNvPr id="44042" name="Text Box 11"/>
              <p:cNvSpPr txBox="1">
                <a:spLocks noChangeArrowheads="1"/>
              </p:cNvSpPr>
              <p:nvPr/>
            </p:nvSpPr>
            <p:spPr bwMode="auto">
              <a:xfrm>
                <a:off x="0" y="570"/>
                <a:ext cx="1800" cy="522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ctr"/>
                <a:r>
                  <a:rPr lang="zh-CN" altLang="en-US" sz="2200" b="1">
                    <a:solidFill>
                      <a:srgbClr val="151765"/>
                    </a:solidFill>
                    <a:latin typeface="微软雅黑" pitchFamily="34" charset="-122"/>
                    <a:ea typeface="微软雅黑" pitchFamily="34" charset="-122"/>
                  </a:rPr>
                  <a:t>提出问题</a:t>
                </a:r>
                <a:endParaRPr lang="en-US" altLang="zh-CN" sz="2200" b="1">
                  <a:solidFill>
                    <a:srgbClr val="151765"/>
                  </a:solidFill>
                  <a:latin typeface="微软雅黑" pitchFamily="34" charset="-122"/>
                  <a:ea typeface="微软雅黑" pitchFamily="34" charset="-122"/>
                </a:endParaRPr>
              </a:p>
              <a:p>
                <a:pPr algn="ctr"/>
                <a:r>
                  <a:rPr lang="zh-CN" altLang="en-US" sz="2200" b="1">
                    <a:solidFill>
                      <a:srgbClr val="151765"/>
                    </a:solidFill>
                    <a:latin typeface="微软雅黑" pitchFamily="34" charset="-122"/>
                    <a:ea typeface="微软雅黑" pitchFamily="34" charset="-122"/>
                  </a:rPr>
                  <a:t>引发猜想</a:t>
                </a:r>
              </a:p>
            </p:txBody>
          </p:sp>
          <p:sp>
            <p:nvSpPr>
              <p:cNvPr id="44043" name="Line 12"/>
              <p:cNvSpPr>
                <a:spLocks noChangeShapeType="1"/>
              </p:cNvSpPr>
              <p:nvPr/>
            </p:nvSpPr>
            <p:spPr bwMode="auto">
              <a:xfrm>
                <a:off x="1800" y="936"/>
                <a:ext cx="36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44044" name="Line 13"/>
              <p:cNvSpPr>
                <a:spLocks noChangeShapeType="1"/>
              </p:cNvSpPr>
              <p:nvPr/>
            </p:nvSpPr>
            <p:spPr bwMode="auto">
              <a:xfrm>
                <a:off x="3240" y="936"/>
                <a:ext cx="54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44045" name="Line 14"/>
              <p:cNvSpPr>
                <a:spLocks noChangeShapeType="1"/>
              </p:cNvSpPr>
              <p:nvPr/>
            </p:nvSpPr>
            <p:spPr bwMode="auto">
              <a:xfrm>
                <a:off x="4860" y="936"/>
                <a:ext cx="54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44046" name="Line 15"/>
              <p:cNvSpPr>
                <a:spLocks noChangeShapeType="1"/>
              </p:cNvSpPr>
              <p:nvPr/>
            </p:nvSpPr>
            <p:spPr bwMode="auto">
              <a:xfrm flipV="1">
                <a:off x="900" y="1092"/>
                <a:ext cx="0" cy="755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44047" name="Line 16"/>
              <p:cNvSpPr>
                <a:spLocks noChangeShapeType="1"/>
              </p:cNvSpPr>
              <p:nvPr/>
            </p:nvSpPr>
            <p:spPr bwMode="auto">
              <a:xfrm>
                <a:off x="6120" y="1092"/>
                <a:ext cx="0" cy="755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44048" name="Line 17"/>
              <p:cNvSpPr>
                <a:spLocks noChangeShapeType="1"/>
              </p:cNvSpPr>
              <p:nvPr/>
            </p:nvSpPr>
            <p:spPr bwMode="auto">
              <a:xfrm flipH="1">
                <a:off x="900" y="1847"/>
                <a:ext cx="522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zh-CN" altLang="en-US"/>
              </a:p>
            </p:txBody>
          </p:sp>
        </p:grpSp>
      </p:grp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2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1800225" y="1223963"/>
            <a:ext cx="4572000" cy="650875"/>
          </a:xfrm>
        </p:spPr>
        <p:txBody>
          <a:bodyPr/>
          <a:lstStyle/>
          <a:p>
            <a:r>
              <a:rPr lang="zh-CN" altLang="en-US" sz="2800" b="1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“用结构”阶段示意图 </a:t>
            </a:r>
          </a:p>
        </p:txBody>
      </p:sp>
      <p:grpSp>
        <p:nvGrpSpPr>
          <p:cNvPr id="45058" name="Group 2"/>
          <p:cNvGrpSpPr>
            <a:grpSpLocks/>
          </p:cNvGrpSpPr>
          <p:nvPr/>
        </p:nvGrpSpPr>
        <p:grpSpPr bwMode="auto">
          <a:xfrm>
            <a:off x="928688" y="1685925"/>
            <a:ext cx="7572375" cy="3028950"/>
            <a:chOff x="0" y="0"/>
            <a:chExt cx="8460" cy="2496"/>
          </a:xfrm>
        </p:grpSpPr>
        <p:sp>
          <p:nvSpPr>
            <p:cNvPr id="45059" name="Text Box 3"/>
            <p:cNvSpPr txBox="1">
              <a:spLocks noChangeArrowheads="1"/>
            </p:cNvSpPr>
            <p:nvPr/>
          </p:nvSpPr>
          <p:spPr bwMode="auto">
            <a:xfrm>
              <a:off x="0" y="0"/>
              <a:ext cx="8460" cy="24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just"/>
              <a:endParaRPr lang="zh-CN" altLang="en-US" sz="2200" b="1" u="sng">
                <a:latin typeface="微软雅黑" pitchFamily="34" charset="-122"/>
                <a:ea typeface="微软雅黑" pitchFamily="34" charset="-122"/>
              </a:endParaRPr>
            </a:p>
            <a:p>
              <a:endParaRPr lang="zh-CN" altLang="en-US" sz="2200" b="1" u="sng">
                <a:latin typeface="微软雅黑" pitchFamily="34" charset="-122"/>
                <a:ea typeface="微软雅黑" pitchFamily="34" charset="-122"/>
              </a:endParaRPr>
            </a:p>
          </p:txBody>
        </p:sp>
        <p:grpSp>
          <p:nvGrpSpPr>
            <p:cNvPr id="45060" name="Group 4"/>
            <p:cNvGrpSpPr>
              <a:grpSpLocks/>
            </p:cNvGrpSpPr>
            <p:nvPr/>
          </p:nvGrpSpPr>
          <p:grpSpPr bwMode="auto">
            <a:xfrm>
              <a:off x="180" y="156"/>
              <a:ext cx="8100" cy="1879"/>
              <a:chOff x="0" y="0"/>
              <a:chExt cx="8100" cy="1879"/>
            </a:xfrm>
          </p:grpSpPr>
          <p:sp>
            <p:nvSpPr>
              <p:cNvPr id="45061" name="Text Box 5"/>
              <p:cNvSpPr txBox="1">
                <a:spLocks noChangeArrowheads="1"/>
              </p:cNvSpPr>
              <p:nvPr/>
            </p:nvSpPr>
            <p:spPr bwMode="auto">
              <a:xfrm>
                <a:off x="6660" y="624"/>
                <a:ext cx="1440" cy="624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ctr"/>
                <a:r>
                  <a:rPr lang="zh-CN" altLang="en-US" sz="2200" b="1">
                    <a:solidFill>
                      <a:srgbClr val="151765"/>
                    </a:solidFill>
                    <a:latin typeface="微软雅黑" pitchFamily="34" charset="-122"/>
                    <a:ea typeface="微软雅黑" pitchFamily="34" charset="-122"/>
                  </a:rPr>
                  <a:t>总结拓</a:t>
                </a:r>
                <a:endParaRPr lang="en-US" altLang="zh-CN" sz="2200" b="1">
                  <a:solidFill>
                    <a:srgbClr val="151765"/>
                  </a:solidFill>
                  <a:latin typeface="微软雅黑" pitchFamily="34" charset="-122"/>
                  <a:ea typeface="微软雅黑" pitchFamily="34" charset="-122"/>
                </a:endParaRPr>
              </a:p>
              <a:p>
                <a:pPr algn="ctr"/>
                <a:r>
                  <a:rPr lang="zh-CN" altLang="en-US" sz="2200" b="1">
                    <a:solidFill>
                      <a:srgbClr val="151765"/>
                    </a:solidFill>
                    <a:latin typeface="微软雅黑" pitchFamily="34" charset="-122"/>
                    <a:ea typeface="微软雅黑" pitchFamily="34" charset="-122"/>
                  </a:rPr>
                  <a:t>展延伸</a:t>
                </a:r>
              </a:p>
            </p:txBody>
          </p:sp>
          <p:sp>
            <p:nvSpPr>
              <p:cNvPr id="45062" name="Text Box 6"/>
              <p:cNvSpPr txBox="1">
                <a:spLocks noChangeArrowheads="1"/>
              </p:cNvSpPr>
              <p:nvPr/>
            </p:nvSpPr>
            <p:spPr bwMode="auto">
              <a:xfrm>
                <a:off x="3515" y="1248"/>
                <a:ext cx="1260" cy="468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ctr"/>
                <a:r>
                  <a:rPr lang="zh-CN" altLang="en-US" sz="2200" b="1">
                    <a:solidFill>
                      <a:srgbClr val="151765"/>
                    </a:solidFill>
                    <a:latin typeface="微软雅黑" pitchFamily="34" charset="-122"/>
                    <a:ea typeface="微软雅黑" pitchFamily="34" charset="-122"/>
                  </a:rPr>
                  <a:t>数学化</a:t>
                </a:r>
              </a:p>
            </p:txBody>
          </p:sp>
          <p:sp>
            <p:nvSpPr>
              <p:cNvPr id="45063" name="Text Box 7"/>
              <p:cNvSpPr txBox="1">
                <a:spLocks noChangeArrowheads="1"/>
              </p:cNvSpPr>
              <p:nvPr/>
            </p:nvSpPr>
            <p:spPr bwMode="auto">
              <a:xfrm>
                <a:off x="3600" y="624"/>
                <a:ext cx="1080" cy="624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ctr"/>
                <a:r>
                  <a:rPr lang="zh-CN" altLang="en-US" sz="2200" b="1">
                    <a:solidFill>
                      <a:srgbClr val="151765"/>
                    </a:solidFill>
                    <a:latin typeface="微软雅黑" pitchFamily="34" charset="-122"/>
                    <a:ea typeface="微软雅黑" pitchFamily="34" charset="-122"/>
                  </a:rPr>
                  <a:t>概括</a:t>
                </a:r>
                <a:endParaRPr lang="en-US" altLang="zh-CN" sz="2200" b="1">
                  <a:solidFill>
                    <a:srgbClr val="151765"/>
                  </a:solidFill>
                  <a:latin typeface="微软雅黑" pitchFamily="34" charset="-122"/>
                  <a:ea typeface="微软雅黑" pitchFamily="34" charset="-122"/>
                </a:endParaRPr>
              </a:p>
              <a:p>
                <a:pPr algn="ctr"/>
                <a:r>
                  <a:rPr lang="zh-CN" altLang="en-US" sz="2200" b="1">
                    <a:solidFill>
                      <a:srgbClr val="151765"/>
                    </a:solidFill>
                    <a:latin typeface="微软雅黑" pitchFamily="34" charset="-122"/>
                    <a:ea typeface="微软雅黑" pitchFamily="34" charset="-122"/>
                  </a:rPr>
                  <a:t>结论</a:t>
                </a:r>
              </a:p>
            </p:txBody>
          </p:sp>
          <p:sp>
            <p:nvSpPr>
              <p:cNvPr id="45064" name="Text Box 8"/>
              <p:cNvSpPr txBox="1">
                <a:spLocks noChangeArrowheads="1"/>
              </p:cNvSpPr>
              <p:nvPr/>
            </p:nvSpPr>
            <p:spPr bwMode="auto">
              <a:xfrm>
                <a:off x="2160" y="0"/>
                <a:ext cx="1080" cy="624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ctr"/>
                <a:r>
                  <a:rPr lang="zh-CN" altLang="en-US" sz="2200" b="1">
                    <a:solidFill>
                      <a:srgbClr val="151765"/>
                    </a:solidFill>
                    <a:latin typeface="微软雅黑" pitchFamily="34" charset="-122"/>
                    <a:ea typeface="微软雅黑" pitchFamily="34" charset="-122"/>
                  </a:rPr>
                  <a:t>归纳</a:t>
                </a:r>
                <a:endParaRPr lang="en-US" altLang="zh-CN" sz="2200" b="1">
                  <a:solidFill>
                    <a:srgbClr val="151765"/>
                  </a:solidFill>
                  <a:latin typeface="微软雅黑" pitchFamily="34" charset="-122"/>
                  <a:ea typeface="微软雅黑" pitchFamily="34" charset="-122"/>
                </a:endParaRPr>
              </a:p>
              <a:p>
                <a:pPr algn="ctr"/>
                <a:r>
                  <a:rPr lang="zh-CN" altLang="en-US" sz="2200" b="1">
                    <a:solidFill>
                      <a:srgbClr val="151765"/>
                    </a:solidFill>
                    <a:latin typeface="微软雅黑" pitchFamily="34" charset="-122"/>
                    <a:ea typeface="微软雅黑" pitchFamily="34" charset="-122"/>
                  </a:rPr>
                  <a:t>推理</a:t>
                </a:r>
              </a:p>
            </p:txBody>
          </p:sp>
          <p:sp>
            <p:nvSpPr>
              <p:cNvPr id="45065" name="Text Box 9"/>
              <p:cNvSpPr txBox="1">
                <a:spLocks noChangeArrowheads="1"/>
              </p:cNvSpPr>
              <p:nvPr/>
            </p:nvSpPr>
            <p:spPr bwMode="auto">
              <a:xfrm>
                <a:off x="2160" y="624"/>
                <a:ext cx="1080" cy="624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ctr"/>
                <a:r>
                  <a:rPr lang="zh-CN" altLang="en-US" sz="2200" b="1">
                    <a:solidFill>
                      <a:srgbClr val="151765"/>
                    </a:solidFill>
                    <a:latin typeface="微软雅黑" pitchFamily="34" charset="-122"/>
                    <a:ea typeface="微软雅黑" pitchFamily="34" charset="-122"/>
                  </a:rPr>
                  <a:t>验证</a:t>
                </a:r>
                <a:endParaRPr lang="en-US" altLang="zh-CN" sz="2200" b="1">
                  <a:solidFill>
                    <a:srgbClr val="151765"/>
                  </a:solidFill>
                  <a:latin typeface="微软雅黑" pitchFamily="34" charset="-122"/>
                  <a:ea typeface="微软雅黑" pitchFamily="34" charset="-122"/>
                </a:endParaRPr>
              </a:p>
              <a:p>
                <a:pPr algn="ctr"/>
                <a:r>
                  <a:rPr lang="zh-CN" altLang="en-US" sz="2200" b="1">
                    <a:solidFill>
                      <a:srgbClr val="151765"/>
                    </a:solidFill>
                    <a:latin typeface="微软雅黑" pitchFamily="34" charset="-122"/>
                    <a:ea typeface="微软雅黑" pitchFamily="34" charset="-122"/>
                  </a:rPr>
                  <a:t>猜想</a:t>
                </a:r>
              </a:p>
            </p:txBody>
          </p:sp>
          <p:sp>
            <p:nvSpPr>
              <p:cNvPr id="45066" name="Text Box 10"/>
              <p:cNvSpPr txBox="1">
                <a:spLocks noChangeArrowheads="1"/>
              </p:cNvSpPr>
              <p:nvPr/>
            </p:nvSpPr>
            <p:spPr bwMode="auto">
              <a:xfrm>
                <a:off x="0" y="624"/>
                <a:ext cx="1800" cy="624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ctr"/>
                <a:r>
                  <a:rPr lang="zh-CN" altLang="en-US" sz="2200" b="1">
                    <a:solidFill>
                      <a:srgbClr val="151765"/>
                    </a:solidFill>
                    <a:latin typeface="微软雅黑" pitchFamily="34" charset="-122"/>
                    <a:ea typeface="微软雅黑" pitchFamily="34" charset="-122"/>
                  </a:rPr>
                  <a:t>提出问题</a:t>
                </a:r>
                <a:endParaRPr lang="en-US" altLang="zh-CN" sz="2200" b="1">
                  <a:solidFill>
                    <a:srgbClr val="151765"/>
                  </a:solidFill>
                  <a:latin typeface="微软雅黑" pitchFamily="34" charset="-122"/>
                  <a:ea typeface="微软雅黑" pitchFamily="34" charset="-122"/>
                </a:endParaRPr>
              </a:p>
              <a:p>
                <a:pPr algn="ctr"/>
                <a:r>
                  <a:rPr lang="zh-CN" altLang="en-US" sz="2200" b="1">
                    <a:solidFill>
                      <a:srgbClr val="151765"/>
                    </a:solidFill>
                    <a:latin typeface="微软雅黑" pitchFamily="34" charset="-122"/>
                    <a:ea typeface="微软雅黑" pitchFamily="34" charset="-122"/>
                  </a:rPr>
                  <a:t>引发猜想</a:t>
                </a:r>
              </a:p>
            </p:txBody>
          </p:sp>
          <p:sp>
            <p:nvSpPr>
              <p:cNvPr id="45067" name="Line 11"/>
              <p:cNvSpPr>
                <a:spLocks noChangeShapeType="1"/>
              </p:cNvSpPr>
              <p:nvPr/>
            </p:nvSpPr>
            <p:spPr bwMode="auto">
              <a:xfrm>
                <a:off x="1800" y="936"/>
                <a:ext cx="36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45068" name="Line 12"/>
              <p:cNvSpPr>
                <a:spLocks noChangeShapeType="1"/>
              </p:cNvSpPr>
              <p:nvPr/>
            </p:nvSpPr>
            <p:spPr bwMode="auto">
              <a:xfrm>
                <a:off x="3240" y="936"/>
                <a:ext cx="36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45069" name="Line 13"/>
              <p:cNvSpPr>
                <a:spLocks noChangeShapeType="1"/>
              </p:cNvSpPr>
              <p:nvPr/>
            </p:nvSpPr>
            <p:spPr bwMode="auto">
              <a:xfrm>
                <a:off x="4680" y="936"/>
                <a:ext cx="36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45070" name="Line 14"/>
              <p:cNvSpPr>
                <a:spLocks noChangeShapeType="1"/>
              </p:cNvSpPr>
              <p:nvPr/>
            </p:nvSpPr>
            <p:spPr bwMode="auto">
              <a:xfrm flipV="1">
                <a:off x="900" y="1248"/>
                <a:ext cx="0" cy="63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45071" name="Line 15"/>
              <p:cNvSpPr>
                <a:spLocks noChangeShapeType="1"/>
              </p:cNvSpPr>
              <p:nvPr/>
            </p:nvSpPr>
            <p:spPr bwMode="auto">
              <a:xfrm flipH="1">
                <a:off x="7380" y="1248"/>
                <a:ext cx="0" cy="63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45072" name="Line 16"/>
              <p:cNvSpPr>
                <a:spLocks noChangeShapeType="1"/>
              </p:cNvSpPr>
              <p:nvPr/>
            </p:nvSpPr>
            <p:spPr bwMode="auto">
              <a:xfrm flipH="1">
                <a:off x="900" y="1879"/>
                <a:ext cx="648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45073" name="Text Box 17"/>
              <p:cNvSpPr txBox="1">
                <a:spLocks noChangeArrowheads="1"/>
              </p:cNvSpPr>
              <p:nvPr/>
            </p:nvSpPr>
            <p:spPr bwMode="auto">
              <a:xfrm>
                <a:off x="5040" y="624"/>
                <a:ext cx="1260" cy="624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ctr"/>
                <a:r>
                  <a:rPr lang="zh-CN" altLang="en-US" sz="2200" b="1">
                    <a:solidFill>
                      <a:srgbClr val="151765"/>
                    </a:solidFill>
                    <a:latin typeface="微软雅黑" pitchFamily="34" charset="-122"/>
                    <a:ea typeface="微软雅黑" pitchFamily="34" charset="-122"/>
                  </a:rPr>
                  <a:t>分类</a:t>
                </a:r>
                <a:endParaRPr lang="en-US" altLang="zh-CN" sz="2200" b="1">
                  <a:solidFill>
                    <a:srgbClr val="151765"/>
                  </a:solidFill>
                  <a:latin typeface="微软雅黑" pitchFamily="34" charset="-122"/>
                  <a:ea typeface="微软雅黑" pitchFamily="34" charset="-122"/>
                </a:endParaRPr>
              </a:p>
              <a:p>
                <a:pPr algn="ctr"/>
                <a:r>
                  <a:rPr lang="zh-CN" altLang="en-US" sz="2200" b="1">
                    <a:solidFill>
                      <a:srgbClr val="151765"/>
                    </a:solidFill>
                    <a:latin typeface="微软雅黑" pitchFamily="34" charset="-122"/>
                    <a:ea typeface="微软雅黑" pitchFamily="34" charset="-122"/>
                  </a:rPr>
                  <a:t>运用</a:t>
                </a:r>
              </a:p>
            </p:txBody>
          </p:sp>
          <p:sp>
            <p:nvSpPr>
              <p:cNvPr id="45074" name="Line 18"/>
              <p:cNvSpPr>
                <a:spLocks noChangeShapeType="1"/>
              </p:cNvSpPr>
              <p:nvPr/>
            </p:nvSpPr>
            <p:spPr bwMode="auto">
              <a:xfrm>
                <a:off x="6300" y="936"/>
                <a:ext cx="36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zh-CN" altLang="en-US"/>
              </a:p>
            </p:txBody>
          </p:sp>
        </p:grpSp>
      </p:grp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矩形 3"/>
          <p:cNvSpPr>
            <a:spLocks noChangeArrowheads="1"/>
          </p:cNvSpPr>
          <p:nvPr/>
        </p:nvSpPr>
        <p:spPr bwMode="auto">
          <a:xfrm>
            <a:off x="827088" y="1774825"/>
            <a:ext cx="7561262" cy="2309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240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rPr>
              <a:t>                                    以五年级</a:t>
            </a:r>
            <a:r>
              <a:rPr lang="en-US" altLang="zh-CN" sz="240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rPr>
              <a:t>《</a:t>
            </a:r>
            <a:r>
              <a:rPr lang="zh-CN" altLang="en-US" sz="240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rPr>
              <a:t>因数和倍数</a:t>
            </a:r>
            <a:r>
              <a:rPr lang="en-US" altLang="zh-CN" sz="240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rPr>
              <a:t>》</a:t>
            </a:r>
            <a:r>
              <a:rPr lang="zh-CN" altLang="en-US" sz="240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rPr>
              <a:t>为例。</a:t>
            </a:r>
            <a:endParaRPr lang="en-US" altLang="zh-CN" sz="2400">
              <a:solidFill>
                <a:srgbClr val="000000"/>
              </a:solidFill>
              <a:latin typeface="微软雅黑" pitchFamily="34" charset="-122"/>
              <a:ea typeface="微软雅黑" pitchFamily="34" charset="-122"/>
            </a:endParaRPr>
          </a:p>
          <a:p>
            <a:r>
              <a:rPr lang="zh-CN" altLang="en-US" sz="240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rPr>
              <a:t>                                    教过的老师都知道，本单元的</a:t>
            </a:r>
          </a:p>
          <a:p>
            <a:r>
              <a:rPr lang="zh-CN" altLang="en-US" sz="240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rPr>
              <a:t>特点就是知识点特别多，大大小小的概念</a:t>
            </a:r>
            <a:r>
              <a:rPr lang="en-US" altLang="zh-CN" sz="240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rPr>
              <a:t>20</a:t>
            </a:r>
            <a:r>
              <a:rPr lang="zh-CN" altLang="en-US" sz="240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rPr>
              <a:t>个左右，包括整除、因数和倍数、求因数和倍数的方法、</a:t>
            </a:r>
            <a:r>
              <a:rPr lang="en-US" altLang="zh-CN" sz="240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rPr>
              <a:t>2</a:t>
            </a:r>
            <a:r>
              <a:rPr lang="zh-CN" altLang="en-US" sz="240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rPr>
              <a:t>、</a:t>
            </a:r>
            <a:r>
              <a:rPr lang="en-US" altLang="zh-CN" sz="240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rPr>
              <a:t>3</a:t>
            </a:r>
            <a:r>
              <a:rPr lang="zh-CN" altLang="en-US" sz="240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rPr>
              <a:t>、</a:t>
            </a:r>
            <a:r>
              <a:rPr lang="en-US" altLang="zh-CN" sz="240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rPr>
              <a:t>5</a:t>
            </a:r>
            <a:r>
              <a:rPr lang="zh-CN" altLang="en-US" sz="240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rPr>
              <a:t>的倍数的特征、奇数和偶数、素数和合数</a:t>
            </a:r>
            <a:r>
              <a:rPr lang="en-US" altLang="zh-CN" sz="240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rPr>
              <a:t>……</a:t>
            </a:r>
            <a:r>
              <a:rPr lang="zh-CN" altLang="en-US" sz="240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rPr>
              <a:t>以前教师关注知识点，教学形成点状结构。</a:t>
            </a:r>
          </a:p>
        </p:txBody>
      </p:sp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1042988" y="1350963"/>
            <a:ext cx="2881312" cy="107632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en-US" altLang="zh-CN" sz="3200" dirty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【</a:t>
            </a:r>
            <a:r>
              <a:rPr lang="zh-CN" altLang="en-US" sz="3200" dirty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案例</a:t>
            </a:r>
            <a:r>
              <a:rPr lang="en-US" altLang="zh-CN" sz="3200" dirty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5】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zh-CN" altLang="en-US" sz="3200" b="1" dirty="0">
                <a:solidFill>
                  <a:srgbClr val="000000"/>
                </a:solidFill>
                <a:latin typeface="黑体" pitchFamily="49" charset="-122"/>
                <a:ea typeface="黑体" pitchFamily="49" charset="-122"/>
              </a:rPr>
              <a:t>因数和倍数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矩形 3"/>
          <p:cNvSpPr>
            <a:spLocks noChangeArrowheads="1"/>
          </p:cNvSpPr>
          <p:nvPr/>
        </p:nvSpPr>
        <p:spPr bwMode="auto">
          <a:xfrm>
            <a:off x="719138" y="1355725"/>
            <a:ext cx="7453312" cy="267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2400" b="1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       方法</a:t>
            </a:r>
            <a:r>
              <a:rPr lang="en-US" altLang="zh-CN" sz="2400" b="1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1:  </a:t>
            </a:r>
            <a:r>
              <a:rPr lang="en-US" altLang="zh-CN" sz="2400">
                <a:latin typeface="微软雅黑" pitchFamily="34" charset="-122"/>
                <a:ea typeface="微软雅黑" pitchFamily="34" charset="-122"/>
              </a:rPr>
              <a:t>2</a:t>
            </a:r>
            <a:r>
              <a:rPr lang="zh-CN" altLang="en-US" sz="240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rPr>
              <a:t>的倍数的特征为教学结构，总结出方法，大胆猜想、举例验证、归纳结论，</a:t>
            </a:r>
            <a:r>
              <a:rPr lang="en-US" altLang="zh-CN" sz="240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rPr>
              <a:t>5</a:t>
            </a:r>
            <a:r>
              <a:rPr lang="zh-CN" altLang="en-US" sz="240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rPr>
              <a:t>的倍数的特征就是运用结构；</a:t>
            </a:r>
          </a:p>
          <a:p>
            <a:r>
              <a:rPr lang="zh-CN" altLang="en-US" sz="2400" b="1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       方法</a:t>
            </a:r>
            <a:r>
              <a:rPr lang="en-US" altLang="zh-CN" sz="2400" b="1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2</a:t>
            </a:r>
            <a:r>
              <a:rPr lang="zh-CN" altLang="en-US" sz="2400" b="1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：</a:t>
            </a:r>
            <a:r>
              <a:rPr lang="en-US" altLang="zh-CN" sz="240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rPr>
              <a:t>《2</a:t>
            </a:r>
            <a:r>
              <a:rPr lang="zh-CN" altLang="en-US" sz="240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rPr>
              <a:t>和</a:t>
            </a:r>
            <a:r>
              <a:rPr lang="en-US" altLang="zh-CN" sz="240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rPr>
              <a:t>5</a:t>
            </a:r>
            <a:r>
              <a:rPr lang="zh-CN" altLang="en-US" sz="240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rPr>
              <a:t>的倍数特征</a:t>
            </a:r>
            <a:r>
              <a:rPr lang="en-US" altLang="zh-CN" sz="240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rPr>
              <a:t>》</a:t>
            </a:r>
            <a:r>
              <a:rPr lang="zh-CN" altLang="en-US" sz="240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rPr>
              <a:t>为教结构，</a:t>
            </a:r>
            <a:r>
              <a:rPr lang="en-US" altLang="zh-CN" sz="240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rPr>
              <a:t>《3</a:t>
            </a:r>
            <a:r>
              <a:rPr lang="zh-CN" altLang="en-US" sz="240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rPr>
              <a:t>的倍数特征</a:t>
            </a:r>
            <a:r>
              <a:rPr lang="en-US" altLang="zh-CN" sz="240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rPr>
              <a:t>》</a:t>
            </a:r>
            <a:r>
              <a:rPr lang="zh-CN" altLang="en-US" sz="240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rPr>
              <a:t>就是用结构；</a:t>
            </a:r>
          </a:p>
          <a:p>
            <a:r>
              <a:rPr lang="zh-CN" altLang="en-US" sz="2400" b="1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       方法</a:t>
            </a:r>
            <a:r>
              <a:rPr lang="en-US" altLang="zh-CN" sz="2400" b="1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3</a:t>
            </a:r>
            <a:r>
              <a:rPr lang="zh-CN" altLang="en-US" sz="2400" b="1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：</a:t>
            </a:r>
            <a:r>
              <a:rPr lang="en-US" altLang="zh-CN" sz="240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rPr>
              <a:t>《</a:t>
            </a:r>
            <a:r>
              <a:rPr lang="zh-CN" altLang="en-US" sz="240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rPr>
              <a:t>因数和倍数</a:t>
            </a:r>
            <a:r>
              <a:rPr lang="en-US" altLang="zh-CN" sz="240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rPr>
              <a:t>》</a:t>
            </a:r>
            <a:r>
              <a:rPr lang="zh-CN" altLang="en-US" sz="240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rPr>
              <a:t>研究倍数的特征为教结构，那么因数的特征就是用结构</a:t>
            </a:r>
            <a:r>
              <a:rPr lang="en-US" altLang="zh-CN" sz="240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rPr>
              <a:t>……</a:t>
            </a:r>
            <a:r>
              <a:rPr lang="zh-CN" altLang="en-US" sz="240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rPr>
              <a:t>      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1000"/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1000"/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129" name="Group 8"/>
          <p:cNvGrpSpPr>
            <a:grpSpLocks/>
          </p:cNvGrpSpPr>
          <p:nvPr/>
        </p:nvGrpSpPr>
        <p:grpSpPr bwMode="auto">
          <a:xfrm>
            <a:off x="3995738" y="1347788"/>
            <a:ext cx="4457700" cy="2871787"/>
            <a:chOff x="1910" y="1117"/>
            <a:chExt cx="3510" cy="2881"/>
          </a:xfrm>
        </p:grpSpPr>
        <p:pic>
          <p:nvPicPr>
            <p:cNvPr id="48131" name="Picture 2" descr="http://s2.sinaimg.cn/large/6377c62fh9cde6a2971c1&amp;690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910" y="1117"/>
              <a:ext cx="3510" cy="26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8132" name="Text Box 7"/>
            <p:cNvSpPr txBox="1">
              <a:spLocks noChangeArrowheads="1"/>
            </p:cNvSpPr>
            <p:nvPr/>
          </p:nvSpPr>
          <p:spPr bwMode="auto">
            <a:xfrm>
              <a:off x="3198" y="2886"/>
              <a:ext cx="1905" cy="1112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zh-CN" altLang="en-US" sz="2000" u="sng"/>
            </a:p>
            <a:p>
              <a:pPr>
                <a:spcBef>
                  <a:spcPct val="50000"/>
                </a:spcBef>
              </a:pPr>
              <a:endParaRPr lang="zh-CN" altLang="en-US" sz="2000" u="sng"/>
            </a:p>
            <a:p>
              <a:pPr>
                <a:spcBef>
                  <a:spcPct val="50000"/>
                </a:spcBef>
              </a:pPr>
              <a:endParaRPr lang="zh-CN" altLang="en-US" sz="2000" u="sng"/>
            </a:p>
          </p:txBody>
        </p:sp>
      </p:grpSp>
      <p:sp>
        <p:nvSpPr>
          <p:cNvPr id="48130" name="矩形 3"/>
          <p:cNvSpPr>
            <a:spLocks noChangeArrowheads="1"/>
          </p:cNvSpPr>
          <p:nvPr/>
        </p:nvSpPr>
        <p:spPr bwMode="auto">
          <a:xfrm>
            <a:off x="571500" y="1331913"/>
            <a:ext cx="3535363" cy="2922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2300" b="1">
                <a:solidFill>
                  <a:srgbClr val="D56509"/>
                </a:solidFill>
                <a:latin typeface="微软雅黑" pitchFamily="34" charset="-122"/>
                <a:ea typeface="微软雅黑" pitchFamily="34" charset="-122"/>
              </a:rPr>
              <a:t>（如图）在教学的过程中不注意引导学生经历概念的形成过程，而是用演绎概念的方式直接呈现概念，忽略知识之间的联系，以及知识中内涵的丰富育人资源。教师教起来难，学生掌握起来更难。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矩形 3"/>
          <p:cNvSpPr>
            <a:spLocks noChangeArrowheads="1"/>
          </p:cNvSpPr>
          <p:nvPr/>
        </p:nvSpPr>
        <p:spPr bwMode="auto">
          <a:xfrm>
            <a:off x="935038" y="1347788"/>
            <a:ext cx="7273925" cy="270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340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rPr>
              <a:t>       教师的视野从知识点中跳出来，以培养长远目标作为前提，在学科的整体结构、特有的育人价值思考和认识的基础上，进行有层次的整体性设计，讲解知识之间的联系。</a:t>
            </a:r>
            <a:endParaRPr lang="zh-CN" altLang="en-US" sz="3400">
              <a:latin typeface="微软雅黑" pitchFamily="34" charset="-122"/>
              <a:ea typeface="微软雅黑" pitchFamily="34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矩形 4"/>
          <p:cNvSpPr>
            <a:spLocks noChangeArrowheads="1"/>
          </p:cNvSpPr>
          <p:nvPr/>
        </p:nvSpPr>
        <p:spPr bwMode="auto">
          <a:xfrm>
            <a:off x="827088" y="1851025"/>
            <a:ext cx="7416800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2400" b="1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rPr>
              <a:t>（</a:t>
            </a:r>
            <a:r>
              <a:rPr lang="en-US" altLang="zh-CN" sz="2400" b="1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rPr>
              <a:t>1</a:t>
            </a:r>
            <a:r>
              <a:rPr lang="zh-CN" altLang="en-US" sz="2400" b="1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rPr>
              <a:t>）现行教学材料的编排形式，使小学数学教学呈现“点状”、“割裂”的现状。</a:t>
            </a:r>
            <a:r>
              <a:rPr lang="zh-CN" altLang="en-US" sz="240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rPr>
              <a:t>    </a:t>
            </a:r>
          </a:p>
        </p:txBody>
      </p:sp>
      <p:sp>
        <p:nvSpPr>
          <p:cNvPr id="50178" name="Rectangle 5"/>
          <p:cNvSpPr>
            <a:spLocks noChangeArrowheads="1"/>
          </p:cNvSpPr>
          <p:nvPr/>
        </p:nvSpPr>
        <p:spPr bwMode="auto">
          <a:xfrm>
            <a:off x="755650" y="1250950"/>
            <a:ext cx="6364288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CN" altLang="en-US" sz="3200" b="1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“长程两段”教学方法的注意事项</a:t>
            </a:r>
          </a:p>
        </p:txBody>
      </p:sp>
      <p:sp>
        <p:nvSpPr>
          <p:cNvPr id="33794" name="Text Box 4"/>
          <p:cNvSpPr txBox="1">
            <a:spLocks noChangeArrowheads="1"/>
          </p:cNvSpPr>
          <p:nvPr/>
        </p:nvSpPr>
        <p:spPr bwMode="auto">
          <a:xfrm>
            <a:off x="2700338" y="2862263"/>
            <a:ext cx="3386137" cy="1077912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en-US" altLang="zh-CN" sz="3200" dirty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【</a:t>
            </a:r>
            <a:r>
              <a:rPr lang="zh-CN" altLang="en-US" sz="3200" dirty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案例</a:t>
            </a:r>
            <a:r>
              <a:rPr lang="en-US" altLang="zh-CN" sz="3200" dirty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6】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zh-CN" altLang="en-US" sz="3200" b="1" dirty="0">
                <a:solidFill>
                  <a:srgbClr val="000000"/>
                </a:solidFill>
                <a:latin typeface="黑体" pitchFamily="49" charset="-122"/>
                <a:ea typeface="黑体" pitchFamily="49" charset="-122"/>
              </a:rPr>
              <a:t>分数乘法与除法 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68313" y="1382713"/>
            <a:ext cx="6335712" cy="2557462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zh-CN" altLang="en-US" sz="2800" b="1" smtClean="0">
                <a:latin typeface="微软雅黑" pitchFamily="34" charset="-122"/>
                <a:ea typeface="微软雅黑" pitchFamily="34" charset="-122"/>
              </a:rPr>
              <a:t>     教师一生在课堂的时间：</a:t>
            </a:r>
          </a:p>
          <a:p>
            <a:pPr>
              <a:buFont typeface="Wingdings" pitchFamily="2" charset="2"/>
              <a:buNone/>
            </a:pPr>
            <a:r>
              <a:rPr lang="zh-CN" altLang="en-US" sz="2800" b="1" smtClean="0">
                <a:latin typeface="微软雅黑" pitchFamily="34" charset="-122"/>
                <a:ea typeface="微软雅黑" pitchFamily="34" charset="-122"/>
              </a:rPr>
              <a:t>    </a:t>
            </a:r>
            <a:r>
              <a:rPr lang="en-US" altLang="zh-CN" sz="2800" b="1" smtClean="0">
                <a:latin typeface="微软雅黑" pitchFamily="34" charset="-122"/>
                <a:ea typeface="微软雅黑" pitchFamily="34" charset="-122"/>
              </a:rPr>
              <a:t>35</a:t>
            </a:r>
            <a:r>
              <a:rPr lang="en-US" altLang="en-US" sz="2800" b="1" smtClean="0">
                <a:latin typeface="微软雅黑" pitchFamily="34" charset="-122"/>
                <a:ea typeface="微软雅黑" pitchFamily="34" charset="-122"/>
              </a:rPr>
              <a:t>×</a:t>
            </a:r>
            <a:r>
              <a:rPr lang="en-US" altLang="zh-CN" sz="2800" b="1" smtClean="0">
                <a:latin typeface="微软雅黑" pitchFamily="34" charset="-122"/>
                <a:ea typeface="微软雅黑" pitchFamily="34" charset="-122"/>
              </a:rPr>
              <a:t>240</a:t>
            </a:r>
            <a:r>
              <a:rPr lang="en-US" altLang="en-US" sz="2800" b="1" smtClean="0">
                <a:latin typeface="微软雅黑" pitchFamily="34" charset="-122"/>
                <a:ea typeface="微软雅黑" pitchFamily="34" charset="-122"/>
              </a:rPr>
              <a:t>×</a:t>
            </a:r>
            <a:r>
              <a:rPr lang="en-US" altLang="zh-CN" sz="2800" b="1" smtClean="0">
                <a:latin typeface="微软雅黑" pitchFamily="34" charset="-122"/>
                <a:ea typeface="微软雅黑" pitchFamily="34" charset="-122"/>
              </a:rPr>
              <a:t>3=25200</a:t>
            </a:r>
            <a:r>
              <a:rPr lang="zh-CN" altLang="en-US" sz="2800" b="1" smtClean="0">
                <a:latin typeface="微软雅黑" pitchFamily="34" charset="-122"/>
                <a:ea typeface="微软雅黑" pitchFamily="34" charset="-122"/>
              </a:rPr>
              <a:t>节课</a:t>
            </a:r>
          </a:p>
          <a:p>
            <a:pPr>
              <a:buFont typeface="Wingdings" pitchFamily="2" charset="2"/>
              <a:buNone/>
            </a:pPr>
            <a:r>
              <a:rPr lang="zh-CN" altLang="en-US" sz="2800" b="1" smtClean="0">
                <a:latin typeface="微软雅黑" pitchFamily="34" charset="-122"/>
                <a:ea typeface="微软雅黑" pitchFamily="34" charset="-122"/>
              </a:rPr>
              <a:t>    </a:t>
            </a:r>
            <a:r>
              <a:rPr lang="en-US" altLang="zh-CN" sz="2800" b="1" smtClean="0">
                <a:latin typeface="微软雅黑" pitchFamily="34" charset="-122"/>
                <a:ea typeface="微软雅黑" pitchFamily="34" charset="-122"/>
              </a:rPr>
              <a:t>25200</a:t>
            </a:r>
            <a:r>
              <a:rPr lang="en-US" altLang="en-US" sz="2800" b="1" smtClean="0">
                <a:latin typeface="微软雅黑" pitchFamily="34" charset="-122"/>
                <a:ea typeface="微软雅黑" pitchFamily="34" charset="-122"/>
              </a:rPr>
              <a:t>×</a:t>
            </a:r>
            <a:r>
              <a:rPr lang="en-US" altLang="zh-CN" sz="2800" b="1" smtClean="0">
                <a:latin typeface="微软雅黑" pitchFamily="34" charset="-122"/>
                <a:ea typeface="微软雅黑" pitchFamily="34" charset="-122"/>
              </a:rPr>
              <a:t>40=1008000</a:t>
            </a:r>
            <a:r>
              <a:rPr lang="zh-CN" altLang="en-US" sz="2800" b="1" smtClean="0">
                <a:latin typeface="微软雅黑" pitchFamily="34" charset="-122"/>
                <a:ea typeface="微软雅黑" pitchFamily="34" charset="-122"/>
              </a:rPr>
              <a:t>分钟</a:t>
            </a:r>
          </a:p>
          <a:p>
            <a:pPr>
              <a:buFont typeface="Wingdings" pitchFamily="2" charset="2"/>
              <a:buNone/>
            </a:pPr>
            <a:r>
              <a:rPr lang="zh-CN" altLang="en-US" sz="2800" b="1" smtClean="0">
                <a:latin typeface="微软雅黑" pitchFamily="34" charset="-122"/>
                <a:ea typeface="微软雅黑" pitchFamily="34" charset="-122"/>
              </a:rPr>
              <a:t>    </a:t>
            </a:r>
            <a:r>
              <a:rPr lang="en-US" altLang="zh-CN" sz="2800" b="1" smtClean="0">
                <a:latin typeface="微软雅黑" pitchFamily="34" charset="-122"/>
                <a:ea typeface="微软雅黑" pitchFamily="34" charset="-122"/>
              </a:rPr>
              <a:t>1008000÷60÷7=2400</a:t>
            </a:r>
            <a:r>
              <a:rPr lang="zh-CN" altLang="en-US" sz="2800" b="1" smtClean="0">
                <a:latin typeface="微软雅黑" pitchFamily="34" charset="-122"/>
                <a:ea typeface="微软雅黑" pitchFamily="34" charset="-122"/>
              </a:rPr>
              <a:t>天</a:t>
            </a:r>
            <a:endParaRPr lang="en-US" altLang="zh-CN" sz="2800" b="1" smtClean="0">
              <a:latin typeface="微软雅黑" pitchFamily="34" charset="-122"/>
              <a:ea typeface="微软雅黑" pitchFamily="34" charset="-122"/>
            </a:endParaRPr>
          </a:p>
          <a:p>
            <a:pPr>
              <a:buFont typeface="Wingdings" pitchFamily="2" charset="2"/>
              <a:buNone/>
            </a:pPr>
            <a:r>
              <a:rPr lang="en-US" altLang="zh-CN" sz="2800" b="1" smtClean="0">
                <a:latin typeface="微软雅黑" pitchFamily="34" charset="-122"/>
                <a:ea typeface="微软雅黑" pitchFamily="34" charset="-122"/>
              </a:rPr>
              <a:t>    2400÷365≈</a:t>
            </a:r>
            <a:r>
              <a:rPr lang="en-US" altLang="zh-CN" sz="2800" b="1" smtClean="0">
                <a:solidFill>
                  <a:srgbClr val="FF4F4F"/>
                </a:solidFill>
                <a:latin typeface="微软雅黑" pitchFamily="34" charset="-122"/>
                <a:ea typeface="微软雅黑" pitchFamily="34" charset="-122"/>
              </a:rPr>
              <a:t>6.58</a:t>
            </a:r>
            <a:r>
              <a:rPr lang="zh-CN" altLang="en-US" sz="2800" b="1" smtClean="0">
                <a:solidFill>
                  <a:srgbClr val="FF4F4F"/>
                </a:solidFill>
                <a:latin typeface="微软雅黑" pitchFamily="34" charset="-122"/>
                <a:ea typeface="微软雅黑" pitchFamily="34" charset="-122"/>
              </a:rPr>
              <a:t>年</a:t>
            </a:r>
            <a:endParaRPr lang="zh-CN" altLang="en-US" sz="2800" b="1" smtClean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2530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960438" y="627063"/>
            <a:ext cx="5040312" cy="857250"/>
          </a:xfrm>
        </p:spPr>
        <p:txBody>
          <a:bodyPr/>
          <a:lstStyle/>
          <a:p>
            <a:r>
              <a:rPr lang="zh-CN" altLang="en-US" sz="3600" b="1" smtClean="0">
                <a:solidFill>
                  <a:srgbClr val="D56509"/>
                </a:solidFill>
                <a:latin typeface="微软雅黑" pitchFamily="34" charset="-122"/>
                <a:ea typeface="微软雅黑" pitchFamily="34" charset="-122"/>
              </a:rPr>
              <a:t>一组被人忽视的数据之</a:t>
            </a:r>
            <a:r>
              <a:rPr lang="en-US" altLang="zh-CN" sz="3600" b="1" smtClean="0">
                <a:solidFill>
                  <a:srgbClr val="D56509"/>
                </a:solidFill>
                <a:latin typeface="微软雅黑" pitchFamily="34" charset="-122"/>
                <a:ea typeface="微软雅黑" pitchFamily="34" charset="-122"/>
              </a:rPr>
              <a:t>1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5" name="矩形 3"/>
          <p:cNvSpPr>
            <a:spLocks noChangeArrowheads="1"/>
          </p:cNvSpPr>
          <p:nvPr/>
        </p:nvSpPr>
        <p:spPr bwMode="auto">
          <a:xfrm>
            <a:off x="882650" y="2905125"/>
            <a:ext cx="7577138" cy="132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2000" b="1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rPr>
              <a:t>       </a:t>
            </a:r>
            <a:r>
              <a:rPr lang="zh-CN" altLang="en-US" sz="2000" b="1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rPr>
              <a:t>不论是正方体、长方体，还是圆柱体，甚至其他的三棱柱、四棱柱，他们都是底面图形的面积与柱体的高的乘积。</a:t>
            </a:r>
            <a:endParaRPr lang="en-US" sz="2000" b="1">
              <a:solidFill>
                <a:srgbClr val="000000"/>
              </a:solidFill>
              <a:latin typeface="微软雅黑" pitchFamily="34" charset="-122"/>
              <a:ea typeface="微软雅黑" pitchFamily="34" charset="-122"/>
            </a:endParaRPr>
          </a:p>
          <a:p>
            <a:r>
              <a:rPr lang="en-US" sz="2000" b="1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rPr>
              <a:t>       </a:t>
            </a:r>
            <a:r>
              <a:rPr lang="zh-CN" altLang="en-US" sz="2000" b="1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rPr>
              <a:t>因此，在采用“长程两段”的教学策略时，以正方体、长方体体积计算为教学结构，以圆柱体体积计算为运用结构。</a:t>
            </a:r>
          </a:p>
        </p:txBody>
      </p:sp>
      <p:sp>
        <p:nvSpPr>
          <p:cNvPr id="33794" name="Text Box 4"/>
          <p:cNvSpPr txBox="1">
            <a:spLocks noChangeArrowheads="1"/>
          </p:cNvSpPr>
          <p:nvPr/>
        </p:nvSpPr>
        <p:spPr bwMode="auto">
          <a:xfrm>
            <a:off x="2555875" y="1290638"/>
            <a:ext cx="3386138" cy="156845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en-US" altLang="zh-CN" sz="3200" dirty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【</a:t>
            </a:r>
            <a:r>
              <a:rPr lang="zh-CN" altLang="en-US" sz="3200" dirty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案例</a:t>
            </a:r>
            <a:r>
              <a:rPr lang="en-US" altLang="zh-CN" sz="3200" dirty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7】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zh-CN" altLang="en-US" sz="3200" b="1" dirty="0">
                <a:solidFill>
                  <a:srgbClr val="000000"/>
                </a:solidFill>
                <a:latin typeface="黑体" pitchFamily="49" charset="-122"/>
                <a:ea typeface="黑体" pitchFamily="49" charset="-122"/>
              </a:rPr>
              <a:t>正方体、长方体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zh-CN" altLang="en-US" sz="3200" b="1" dirty="0">
                <a:solidFill>
                  <a:srgbClr val="000000"/>
                </a:solidFill>
                <a:latin typeface="黑体" pitchFamily="49" charset="-122"/>
                <a:ea typeface="黑体" pitchFamily="49" charset="-122"/>
              </a:rPr>
              <a:t>圆柱体 </a:t>
            </a:r>
            <a:endParaRPr lang="zh-CN" altLang="en-US" sz="3200" b="1" dirty="0">
              <a:solidFill>
                <a:srgbClr val="000000"/>
              </a:solidFill>
              <a:latin typeface="黑体" pitchFamily="49" charset="-122"/>
              <a:ea typeface="黑体" pitchFamily="49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3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4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748" name="Rectangle 4"/>
          <p:cNvSpPr>
            <a:spLocks noChangeArrowheads="1"/>
          </p:cNvSpPr>
          <p:nvPr/>
        </p:nvSpPr>
        <p:spPr bwMode="auto">
          <a:xfrm>
            <a:off x="755650" y="2740025"/>
            <a:ext cx="7416800" cy="163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2000" b="1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rPr>
              <a:t>       把“平面图形面积计算的教学”看成一个长段，以平行四边形面积计算教学为教学结构阶段，努力引导学生掌握学习的方法结构；以三角形、梯形以及其他图形面积计算教学为运用结构阶段，引导学生运用方法结构进行主动迁移和类比创造。</a:t>
            </a:r>
          </a:p>
          <a:p>
            <a:r>
              <a:rPr lang="zh-CN" altLang="en-US" sz="2000" b="1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rPr>
              <a:t>       还可以</a:t>
            </a:r>
            <a:r>
              <a:rPr lang="en-US" altLang="zh-CN" sz="2000" b="1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rPr>
              <a:t>……</a:t>
            </a:r>
          </a:p>
        </p:txBody>
      </p:sp>
      <p:sp>
        <p:nvSpPr>
          <p:cNvPr id="33794" name="Text Box 4"/>
          <p:cNvSpPr txBox="1">
            <a:spLocks noChangeArrowheads="1"/>
          </p:cNvSpPr>
          <p:nvPr/>
        </p:nvSpPr>
        <p:spPr bwMode="auto">
          <a:xfrm>
            <a:off x="2414588" y="1330325"/>
            <a:ext cx="3386137" cy="138588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en-US" altLang="zh-CN" sz="2800" dirty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【</a:t>
            </a:r>
            <a:r>
              <a:rPr lang="zh-CN" altLang="en-US" sz="2800" dirty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案例</a:t>
            </a:r>
            <a:r>
              <a:rPr lang="en-US" altLang="zh-CN" sz="2800" dirty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8】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zh-CN" altLang="en-US" sz="2800" b="1" dirty="0">
                <a:solidFill>
                  <a:srgbClr val="000000"/>
                </a:solidFill>
                <a:latin typeface="黑体" pitchFamily="49" charset="-122"/>
                <a:ea typeface="黑体" pitchFamily="49" charset="-122"/>
              </a:rPr>
              <a:t>平面图形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zh-CN" altLang="en-US" sz="2800" b="1" dirty="0">
                <a:solidFill>
                  <a:srgbClr val="000000"/>
                </a:solidFill>
                <a:latin typeface="黑体" pitchFamily="49" charset="-122"/>
                <a:ea typeface="黑体" pitchFamily="49" charset="-122"/>
              </a:rPr>
              <a:t>面积计算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3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87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7748" grpId="0"/>
      <p:bldP spid="33794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矩形 3"/>
          <p:cNvSpPr>
            <a:spLocks noChangeArrowheads="1"/>
          </p:cNvSpPr>
          <p:nvPr/>
        </p:nvSpPr>
        <p:spPr bwMode="auto">
          <a:xfrm>
            <a:off x="4311650" y="1347788"/>
            <a:ext cx="4075113" cy="267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2800" b="1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rPr>
              <a:t>       在本节课中，同样可以采用“长程两段”的教学方法，其中三角形的周长计算为教学结构阶段，四边形的周长计算为运用结构阶段。</a:t>
            </a:r>
          </a:p>
        </p:txBody>
      </p:sp>
      <p:grpSp>
        <p:nvGrpSpPr>
          <p:cNvPr id="53250" name="组合 4"/>
          <p:cNvGrpSpPr>
            <a:grpSpLocks/>
          </p:cNvGrpSpPr>
          <p:nvPr/>
        </p:nvGrpSpPr>
        <p:grpSpPr bwMode="auto">
          <a:xfrm>
            <a:off x="3786188" y="4800600"/>
            <a:ext cx="4600575" cy="236538"/>
            <a:chOff x="3786182" y="6400820"/>
            <a:chExt cx="4600608" cy="314308"/>
          </a:xfrm>
        </p:grpSpPr>
        <p:sp>
          <p:nvSpPr>
            <p:cNvPr id="6" name="棱台 5">
              <a:hlinkClick r:id="rId2" action="ppaction://hlinksldjump"/>
            </p:cNvPr>
            <p:cNvSpPr/>
            <p:nvPr/>
          </p:nvSpPr>
          <p:spPr>
            <a:xfrm>
              <a:off x="3786182" y="6400820"/>
              <a:ext cx="642942" cy="299541"/>
            </a:xfrm>
            <a:prstGeom prst="bevel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buFont typeface="Arial" charset="0"/>
                <a:buNone/>
                <a:defRPr/>
              </a:pPr>
              <a:r>
                <a:rPr lang="zh-CN" altLang="en-US" sz="1200" b="1" dirty="0">
                  <a:solidFill>
                    <a:schemeClr val="tx1"/>
                  </a:solidFill>
                  <a:latin typeface="+mn-ea"/>
                  <a:hlinkClick r:id="rId2" action="ppaction://hlinksldjump"/>
                </a:rPr>
                <a:t>方法</a:t>
              </a:r>
              <a:r>
                <a:rPr lang="en-US" altLang="zh-CN" sz="1200" b="1" dirty="0">
                  <a:solidFill>
                    <a:schemeClr val="tx1"/>
                  </a:solidFill>
                  <a:latin typeface="+mn-ea"/>
                  <a:hlinkClick r:id="rId2" action="ppaction://hlinksldjump"/>
                </a:rPr>
                <a:t>1</a:t>
              </a:r>
              <a:endParaRPr lang="zh-CN" altLang="en-US" sz="1200" b="1" dirty="0">
                <a:solidFill>
                  <a:schemeClr val="tx1"/>
                </a:solidFill>
                <a:latin typeface="+mn-ea"/>
              </a:endParaRPr>
            </a:p>
          </p:txBody>
        </p:sp>
        <p:sp>
          <p:nvSpPr>
            <p:cNvPr id="7" name="棱台 6"/>
            <p:cNvSpPr/>
            <p:nvPr/>
          </p:nvSpPr>
          <p:spPr>
            <a:xfrm>
              <a:off x="4572000" y="6400820"/>
              <a:ext cx="642943" cy="299541"/>
            </a:xfrm>
            <a:prstGeom prst="bevel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buFont typeface="Arial" charset="0"/>
                <a:buNone/>
                <a:defRPr/>
              </a:pPr>
              <a:r>
                <a:rPr lang="zh-CN" altLang="en-US" sz="1200" b="1" dirty="0">
                  <a:solidFill>
                    <a:schemeClr val="tx1"/>
                  </a:solidFill>
                  <a:latin typeface="+mn-ea"/>
                  <a:hlinkClick r:id="rId3" action="ppaction://hlinksldjump"/>
                </a:rPr>
                <a:t>方法</a:t>
              </a:r>
              <a:r>
                <a:rPr lang="en-US" altLang="zh-CN" sz="1200" b="1" dirty="0">
                  <a:solidFill>
                    <a:schemeClr val="tx1"/>
                  </a:solidFill>
                  <a:latin typeface="+mn-ea"/>
                  <a:hlinkClick r:id="rId3" action="ppaction://hlinksldjump"/>
                </a:rPr>
                <a:t>2</a:t>
              </a:r>
              <a:endParaRPr lang="zh-CN" altLang="en-US" sz="1200" b="1" dirty="0">
                <a:solidFill>
                  <a:schemeClr val="tx1"/>
                </a:solidFill>
                <a:latin typeface="+mn-ea"/>
              </a:endParaRPr>
            </a:p>
          </p:txBody>
        </p:sp>
        <p:sp>
          <p:nvSpPr>
            <p:cNvPr id="8" name="棱台 7"/>
            <p:cNvSpPr/>
            <p:nvPr/>
          </p:nvSpPr>
          <p:spPr>
            <a:xfrm>
              <a:off x="5357818" y="6415587"/>
              <a:ext cx="642942" cy="299541"/>
            </a:xfrm>
            <a:prstGeom prst="bevel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buFont typeface="Arial" charset="0"/>
                <a:buNone/>
                <a:defRPr/>
              </a:pPr>
              <a:r>
                <a:rPr lang="zh-CN" altLang="en-US" sz="1200" b="1" dirty="0">
                  <a:solidFill>
                    <a:schemeClr val="tx1"/>
                  </a:solidFill>
                  <a:latin typeface="+mn-ea"/>
                  <a:hlinkClick r:id="rId4" action="ppaction://hlinksldjump"/>
                </a:rPr>
                <a:t>方法</a:t>
              </a:r>
              <a:r>
                <a:rPr lang="en-US" altLang="zh-CN" sz="1200" b="1" dirty="0">
                  <a:solidFill>
                    <a:schemeClr val="tx1"/>
                  </a:solidFill>
                  <a:latin typeface="+mn-ea"/>
                  <a:hlinkClick r:id="rId4" action="ppaction://hlinksldjump"/>
                </a:rPr>
                <a:t>3</a:t>
              </a:r>
              <a:endParaRPr lang="zh-CN" altLang="en-US" sz="1200" b="1" dirty="0">
                <a:solidFill>
                  <a:schemeClr val="tx1"/>
                </a:solidFill>
                <a:latin typeface="+mn-ea"/>
              </a:endParaRPr>
            </a:p>
          </p:txBody>
        </p:sp>
        <p:sp>
          <p:nvSpPr>
            <p:cNvPr id="9" name="棱台 8"/>
            <p:cNvSpPr/>
            <p:nvPr/>
          </p:nvSpPr>
          <p:spPr>
            <a:xfrm>
              <a:off x="6143636" y="6400820"/>
              <a:ext cx="642943" cy="299541"/>
            </a:xfrm>
            <a:prstGeom prst="bevel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buFont typeface="Arial" charset="0"/>
                <a:buNone/>
                <a:defRPr/>
              </a:pPr>
              <a:r>
                <a:rPr lang="zh-CN" altLang="en-US" sz="1200" b="1" dirty="0">
                  <a:solidFill>
                    <a:schemeClr val="tx1"/>
                  </a:solidFill>
                  <a:latin typeface="+mn-ea"/>
                  <a:hlinkClick r:id="rId5" action="ppaction://hlinksldjump"/>
                </a:rPr>
                <a:t>方法</a:t>
              </a:r>
              <a:r>
                <a:rPr lang="en-US" altLang="zh-CN" sz="1200" b="1" dirty="0">
                  <a:solidFill>
                    <a:schemeClr val="tx1"/>
                  </a:solidFill>
                  <a:latin typeface="+mn-ea"/>
                  <a:hlinkClick r:id="rId5" action="ppaction://hlinksldjump"/>
                </a:rPr>
                <a:t>4</a:t>
              </a:r>
              <a:endParaRPr lang="zh-CN" altLang="en-US" sz="1200" b="1" dirty="0">
                <a:solidFill>
                  <a:schemeClr val="tx1"/>
                </a:solidFill>
                <a:latin typeface="+mn-ea"/>
              </a:endParaRPr>
            </a:p>
          </p:txBody>
        </p:sp>
        <p:sp>
          <p:nvSpPr>
            <p:cNvPr id="10" name="棱台 9"/>
            <p:cNvSpPr/>
            <p:nvPr/>
          </p:nvSpPr>
          <p:spPr>
            <a:xfrm>
              <a:off x="6943742" y="6400820"/>
              <a:ext cx="642943" cy="299541"/>
            </a:xfrm>
            <a:prstGeom prst="bevel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buFont typeface="Arial" charset="0"/>
                <a:buNone/>
                <a:defRPr/>
              </a:pPr>
              <a:r>
                <a:rPr lang="zh-CN" altLang="en-US" sz="1200" b="1" dirty="0">
                  <a:solidFill>
                    <a:schemeClr val="tx1"/>
                  </a:solidFill>
                  <a:latin typeface="+mn-ea"/>
                  <a:hlinkClick r:id="rId6" action="ppaction://hlinksldjump"/>
                </a:rPr>
                <a:t>方法</a:t>
              </a:r>
              <a:r>
                <a:rPr lang="en-US" altLang="zh-CN" sz="1200" b="1" dirty="0">
                  <a:solidFill>
                    <a:schemeClr val="tx1"/>
                  </a:solidFill>
                  <a:latin typeface="+mn-ea"/>
                  <a:hlinkClick r:id="rId6" action="ppaction://hlinksldjump"/>
                </a:rPr>
                <a:t>5</a:t>
              </a:r>
              <a:endParaRPr lang="zh-CN" altLang="en-US" sz="1200" b="1" dirty="0">
                <a:solidFill>
                  <a:schemeClr val="tx1"/>
                </a:solidFill>
                <a:latin typeface="+mn-ea"/>
              </a:endParaRPr>
            </a:p>
          </p:txBody>
        </p:sp>
        <p:sp>
          <p:nvSpPr>
            <p:cNvPr id="11" name="棱台 10"/>
            <p:cNvSpPr/>
            <p:nvPr/>
          </p:nvSpPr>
          <p:spPr>
            <a:xfrm>
              <a:off x="7743847" y="6400820"/>
              <a:ext cx="642943" cy="299541"/>
            </a:xfrm>
            <a:prstGeom prst="bevel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buFont typeface="Arial" charset="0"/>
                <a:buNone/>
                <a:defRPr/>
              </a:pPr>
              <a:r>
                <a:rPr lang="zh-CN" altLang="en-US" sz="1200" b="1" dirty="0">
                  <a:solidFill>
                    <a:schemeClr val="tx1"/>
                  </a:solidFill>
                  <a:latin typeface="+mn-ea"/>
                  <a:hlinkClick r:id="rId7" action="ppaction://hlinksldjump"/>
                </a:rPr>
                <a:t>方法</a:t>
              </a:r>
              <a:r>
                <a:rPr lang="en-US" altLang="zh-CN" sz="1200" b="1" dirty="0">
                  <a:solidFill>
                    <a:schemeClr val="tx1"/>
                  </a:solidFill>
                  <a:latin typeface="+mn-ea"/>
                  <a:hlinkClick r:id="rId7" action="ppaction://hlinksldjump"/>
                </a:rPr>
                <a:t>6</a:t>
              </a:r>
              <a:endParaRPr lang="zh-CN" altLang="en-US" sz="1200" b="1" dirty="0">
                <a:solidFill>
                  <a:schemeClr val="tx1"/>
                </a:solidFill>
                <a:latin typeface="+mn-ea"/>
              </a:endParaRPr>
            </a:p>
          </p:txBody>
        </p:sp>
      </p:grpSp>
      <p:graphicFrame>
        <p:nvGraphicFramePr>
          <p:cNvPr id="2" name="图示 1"/>
          <p:cNvGraphicFramePr/>
          <p:nvPr/>
        </p:nvGraphicFramePr>
        <p:xfrm>
          <a:off x="670794" y="1308031"/>
          <a:ext cx="3436862" cy="29199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59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4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TextBox 6"/>
          <p:cNvSpPr txBox="1">
            <a:spLocks noChangeArrowheads="1"/>
          </p:cNvSpPr>
          <p:nvPr/>
        </p:nvSpPr>
        <p:spPr bwMode="auto">
          <a:xfrm>
            <a:off x="900113" y="1392238"/>
            <a:ext cx="7072312" cy="267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2800" b="1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rPr>
              <a:t>      </a:t>
            </a:r>
            <a:r>
              <a:rPr lang="zh-CN" altLang="zh-CN" sz="2800" b="1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rPr>
              <a:t>“</a:t>
            </a:r>
            <a:r>
              <a:rPr lang="zh-CN" altLang="en-US" sz="2800" b="1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rPr>
              <a:t>整体建构”教学方法是：是根据学生的已有知识和学习能力，根据学生的认知规律，打破教材的编排、课时安排等限制，对教材进行深入浅出的剖析，以相同（或相近）知识点为小整体进行重新组合、编排，更注重知识的联系性、系统性及整体性。</a:t>
            </a:r>
            <a:endParaRPr lang="zh-CN" altLang="en-US" sz="2800" b="1" u="sng">
              <a:latin typeface="微软雅黑" pitchFamily="34" charset="-122"/>
              <a:ea typeface="微软雅黑" pitchFamily="34" charset="-122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矩形 1"/>
          <p:cNvSpPr>
            <a:spLocks noChangeArrowheads="1"/>
          </p:cNvSpPr>
          <p:nvPr/>
        </p:nvSpPr>
        <p:spPr bwMode="auto">
          <a:xfrm>
            <a:off x="684213" y="1419225"/>
            <a:ext cx="7558087" cy="2678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2400" b="1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rPr>
              <a:t>       所谓“整体”并非指我们传统教材中的某个单元，而是指教材中相同（或相近）知识点组合成的知识块。</a:t>
            </a:r>
          </a:p>
          <a:p>
            <a:r>
              <a:rPr lang="zh-CN" altLang="en-US" sz="2400" b="1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rPr>
              <a:t>       如：四年级“三角形的认识”这一单元时，教材共编排了三个课时：第一课时是三角形的定义、特征、性质、按角分类及作高；第二课时是按边分类；第三课时是三角形知识的练习。整个知识的重点是三角形的特征、分类及作高，其中作高对于学生来说也是一个难点。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14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14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矩形 1"/>
          <p:cNvSpPr>
            <a:spLocks noChangeArrowheads="1"/>
          </p:cNvSpPr>
          <p:nvPr/>
        </p:nvSpPr>
        <p:spPr bwMode="auto">
          <a:xfrm>
            <a:off x="906463" y="1419225"/>
            <a:ext cx="7159625" cy="2493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2600" b="1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rPr>
              <a:t>        根据教材及学生情况，为有效地突出重点，集中突破难点，因此将教材进行二度处理，具体安排为：第一课时：三角形的定义、特征、性质、按角和边分类；第二课时：三角形作高及轴对称图形；第三课时：根据学生前两节课学习情况，进行三角形知识的复习及针对性练习。</a:t>
            </a:r>
            <a:endParaRPr lang="en-US" altLang="zh-CN" sz="2600" b="1">
              <a:solidFill>
                <a:srgbClr val="000000"/>
              </a:solidFill>
              <a:latin typeface="微软雅黑" pitchFamily="34" charset="-122"/>
              <a:ea typeface="微软雅黑" pitchFamily="34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图示 2"/>
          <p:cNvGraphicFramePr/>
          <p:nvPr/>
        </p:nvGraphicFramePr>
        <p:xfrm>
          <a:off x="827584" y="1275606"/>
          <a:ext cx="7272808" cy="30243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Rectangle 7"/>
          <p:cNvSpPr>
            <a:spLocks noChangeArrowheads="1"/>
          </p:cNvSpPr>
          <p:nvPr/>
        </p:nvSpPr>
        <p:spPr bwMode="auto">
          <a:xfrm>
            <a:off x="684213" y="1417638"/>
            <a:ext cx="7632700" cy="292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355600"/>
            <a:r>
              <a:rPr lang="zh-CN" altLang="en-US" sz="2300" b="1">
                <a:latin typeface="微软雅黑" pitchFamily="34" charset="-122"/>
                <a:ea typeface="微软雅黑" pitchFamily="34" charset="-122"/>
              </a:rPr>
              <a:t>    </a:t>
            </a:r>
            <a:r>
              <a:rPr lang="zh-CN" altLang="en-US" sz="2300" b="1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探究研讨法</a:t>
            </a:r>
            <a:r>
              <a:rPr lang="zh-CN" altLang="en-US" sz="2300" b="1">
                <a:latin typeface="微软雅黑" pitchFamily="34" charset="-122"/>
                <a:ea typeface="微软雅黑" pitchFamily="34" charset="-122"/>
              </a:rPr>
              <a:t>的基本思路是把教学分为两个大的环节，即“探究”和“研讨”。</a:t>
            </a:r>
          </a:p>
          <a:p>
            <a:pPr indent="355600"/>
            <a:r>
              <a:rPr lang="zh-CN" altLang="en-US" sz="2300" b="1">
                <a:latin typeface="微软雅黑" pitchFamily="34" charset="-122"/>
                <a:ea typeface="微软雅黑" pitchFamily="34" charset="-122"/>
              </a:rPr>
              <a:t>    第一个环节“探究”是指在教师的指导下，学生自己去探索。教师为学生提供一定的问题情景和必要的操作材料，让学生自己通过操作、思考，研究问题中各种因素或数量的关系。教师在教学活动的过程中，给予适当的指导。</a:t>
            </a:r>
          </a:p>
          <a:p>
            <a:pPr indent="355600"/>
            <a:r>
              <a:rPr lang="zh-CN" altLang="en-US" sz="2300" b="1">
                <a:latin typeface="微软雅黑" pitchFamily="34" charset="-122"/>
                <a:ea typeface="微软雅黑" pitchFamily="34" charset="-122"/>
              </a:rPr>
              <a:t>    第二环节“研讨”是给学生充分发表自己意见的机会。最后由师生共同找出所学习问题的规律或结论。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图示 3"/>
          <p:cNvGraphicFramePr/>
          <p:nvPr/>
        </p:nvGraphicFramePr>
        <p:xfrm>
          <a:off x="611560" y="627534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1037" name="Object 13"/>
          <p:cNvGraphicFramePr>
            <a:graphicFrameLocks noChangeAspect="1"/>
          </p:cNvGraphicFramePr>
          <p:nvPr/>
        </p:nvGraphicFramePr>
        <p:xfrm>
          <a:off x="1663700" y="3819525"/>
          <a:ext cx="4275138" cy="552450"/>
        </p:xfrm>
        <a:graphic>
          <a:graphicData uri="http://schemas.openxmlformats.org/presentationml/2006/ole">
            <p:oleObj spid="_x0000_s1037" name="公式" r:id="rId8" imgW="2361960" imgH="406080" progId="Equation.3">
              <p:embed/>
            </p:oleObj>
          </a:graphicData>
        </a:graphic>
      </p:graphicFrame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5"/>
          <p:cNvSpPr>
            <a:spLocks noChangeArrowheads="1"/>
          </p:cNvSpPr>
          <p:nvPr/>
        </p:nvSpPr>
        <p:spPr bwMode="auto">
          <a:xfrm>
            <a:off x="831850" y="1276350"/>
            <a:ext cx="7485063" cy="304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r>
              <a:rPr lang="zh-CN" altLang="en-US" sz="2400">
                <a:latin typeface="微软雅黑" pitchFamily="34" charset="-122"/>
                <a:ea typeface="微软雅黑" pitchFamily="34" charset="-122"/>
              </a:rPr>
              <a:t>       自学辅导法的基本含义：在小学数学教学中运用自学辅导法一般是指在教师的指导下，学生通过阅读课本，获得知识与技能的教学方法。</a:t>
            </a:r>
          </a:p>
          <a:p>
            <a:pPr eaLnBrk="0" hangingPunct="0"/>
            <a:r>
              <a:rPr lang="zh-CN" altLang="en-US" sz="2400">
                <a:latin typeface="微软雅黑" pitchFamily="34" charset="-122"/>
                <a:ea typeface="微软雅黑" pitchFamily="34" charset="-122"/>
              </a:rPr>
              <a:t>       自学辅导法一般采取适当步子、及时反馈的原则对教材进行重组或改编。运用自学辅导法，在教学中以学生的自学为主，规定了一节课中学生用于自学的时间在</a:t>
            </a:r>
            <a:r>
              <a:rPr lang="en-US" altLang="zh-CN" sz="2400">
                <a:latin typeface="微软雅黑" pitchFamily="34" charset="-122"/>
                <a:ea typeface="微软雅黑" pitchFamily="34" charset="-122"/>
              </a:rPr>
              <a:t>20—25</a:t>
            </a:r>
            <a:r>
              <a:rPr lang="zh-CN" altLang="en-US" sz="2400">
                <a:latin typeface="微软雅黑" pitchFamily="34" charset="-122"/>
                <a:ea typeface="微软雅黑" pitchFamily="34" charset="-122"/>
              </a:rPr>
              <a:t>分钟，这包括自学、自练、自检。教师用于讲解的时间一般不超过</a:t>
            </a:r>
            <a:r>
              <a:rPr lang="en-US" altLang="zh-CN" sz="2400">
                <a:latin typeface="微软雅黑" pitchFamily="34" charset="-122"/>
                <a:ea typeface="微软雅黑" pitchFamily="34" charset="-122"/>
              </a:rPr>
              <a:t>15</a:t>
            </a:r>
            <a:r>
              <a:rPr lang="zh-CN" altLang="en-US" sz="2400">
                <a:latin typeface="微软雅黑" pitchFamily="34" charset="-122"/>
                <a:ea typeface="微软雅黑" pitchFamily="34" charset="-122"/>
              </a:rPr>
              <a:t>分钟。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ext Box 5"/>
          <p:cNvSpPr txBox="1">
            <a:spLocks noChangeArrowheads="1"/>
          </p:cNvSpPr>
          <p:nvPr/>
        </p:nvSpPr>
        <p:spPr bwMode="auto">
          <a:xfrm>
            <a:off x="928688" y="1347788"/>
            <a:ext cx="7318375" cy="310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2800" b="1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rPr>
              <a:t>学生一生在课堂里的时间</a:t>
            </a:r>
            <a:endParaRPr lang="en-US" altLang="zh-CN" sz="2800" b="1">
              <a:solidFill>
                <a:srgbClr val="000000"/>
              </a:solidFill>
              <a:latin typeface="微软雅黑" pitchFamily="34" charset="-122"/>
              <a:ea typeface="微软雅黑" pitchFamily="34" charset="-122"/>
            </a:endParaRPr>
          </a:p>
          <a:p>
            <a:r>
              <a:rPr lang="en-US" altLang="zh-CN" sz="2800" b="1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rPr>
              <a:t>12</a:t>
            </a:r>
            <a:r>
              <a:rPr lang="en-US" altLang="en-US" sz="2800" b="1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rPr>
              <a:t>×</a:t>
            </a:r>
            <a:r>
              <a:rPr lang="en-US" altLang="zh-CN" sz="2800" b="1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rPr>
              <a:t>240</a:t>
            </a:r>
            <a:r>
              <a:rPr lang="en-US" altLang="en-US" sz="2800" b="1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rPr>
              <a:t>×</a:t>
            </a:r>
            <a:r>
              <a:rPr lang="en-US" altLang="zh-CN" sz="2800" b="1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rPr>
              <a:t>7 = 20160</a:t>
            </a:r>
            <a:r>
              <a:rPr lang="zh-CN" altLang="en-US" sz="2800" b="1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rPr>
              <a:t>节课</a:t>
            </a:r>
          </a:p>
          <a:p>
            <a:r>
              <a:rPr lang="en-US" altLang="zh-CN" sz="2800" b="1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rPr>
              <a:t>19</a:t>
            </a:r>
            <a:r>
              <a:rPr lang="en-US" altLang="en-US" sz="2800" b="1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rPr>
              <a:t>×</a:t>
            </a:r>
            <a:r>
              <a:rPr lang="en-US" altLang="zh-CN" sz="2800" b="1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rPr>
              <a:t>240</a:t>
            </a:r>
            <a:r>
              <a:rPr lang="en-US" altLang="en-US" sz="2800" b="1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rPr>
              <a:t>×</a:t>
            </a:r>
            <a:r>
              <a:rPr lang="en-US" altLang="zh-CN" sz="2800" b="1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rPr>
              <a:t>7 = 31920</a:t>
            </a:r>
            <a:r>
              <a:rPr lang="zh-CN" altLang="en-US" sz="2800" b="1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rPr>
              <a:t>节课</a:t>
            </a:r>
            <a:endParaRPr lang="en-US" altLang="zh-CN" sz="2800" b="1">
              <a:solidFill>
                <a:srgbClr val="000000"/>
              </a:solidFill>
              <a:latin typeface="微软雅黑" pitchFamily="34" charset="-122"/>
              <a:ea typeface="微软雅黑" pitchFamily="34" charset="-122"/>
            </a:endParaRPr>
          </a:p>
          <a:p>
            <a:r>
              <a:rPr lang="en-US" altLang="zh-CN" sz="2800" b="1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rPr>
              <a:t>20160×40 = 806400</a:t>
            </a:r>
            <a:r>
              <a:rPr lang="zh-CN" altLang="en-US" sz="2800" b="1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rPr>
              <a:t>分钟</a:t>
            </a:r>
            <a:r>
              <a:rPr lang="en-US" altLang="zh-CN" sz="2800" b="1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rPr>
              <a:t>(13440</a:t>
            </a:r>
            <a:r>
              <a:rPr lang="zh-CN" altLang="en-US" sz="2800" b="1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rPr>
              <a:t>小时</a:t>
            </a:r>
            <a:r>
              <a:rPr lang="en-US" altLang="zh-CN" sz="2800" b="1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rPr>
              <a:t>)</a:t>
            </a:r>
          </a:p>
          <a:p>
            <a:r>
              <a:rPr lang="en-US" altLang="zh-CN" sz="2800" b="1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rPr>
              <a:t>31920×40 = 1276800</a:t>
            </a:r>
            <a:r>
              <a:rPr lang="zh-CN" altLang="en-US" sz="2800" b="1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rPr>
              <a:t>分钟</a:t>
            </a:r>
            <a:r>
              <a:rPr lang="en-US" altLang="zh-CN" sz="2800" b="1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rPr>
              <a:t>(21280</a:t>
            </a:r>
            <a:r>
              <a:rPr lang="zh-CN" altLang="en-US" sz="2800" b="1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rPr>
              <a:t>小时</a:t>
            </a:r>
            <a:r>
              <a:rPr lang="en-US" altLang="zh-CN" sz="2800" b="1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rPr>
              <a:t>)</a:t>
            </a:r>
          </a:p>
          <a:p>
            <a:r>
              <a:rPr lang="en-US" altLang="zh-CN" sz="2800" b="1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rPr>
              <a:t>13440÷7÷365 ≈ </a:t>
            </a:r>
            <a:r>
              <a:rPr lang="en-US" altLang="zh-CN" sz="2800" b="1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5.26</a:t>
            </a:r>
            <a:r>
              <a:rPr lang="zh-CN" altLang="en-US" sz="2800" b="1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（年）</a:t>
            </a:r>
            <a:endParaRPr lang="en-US" altLang="zh-CN" sz="2800" b="1">
              <a:solidFill>
                <a:srgbClr val="FF0000"/>
              </a:solidFill>
              <a:latin typeface="微软雅黑" pitchFamily="34" charset="-122"/>
              <a:ea typeface="微软雅黑" pitchFamily="34" charset="-122"/>
            </a:endParaRPr>
          </a:p>
          <a:p>
            <a:r>
              <a:rPr lang="en-US" altLang="zh-CN" sz="2800" b="1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rPr>
              <a:t>21280÷7÷365 ≈ </a:t>
            </a:r>
            <a:r>
              <a:rPr lang="en-US" altLang="zh-CN" sz="2800" b="1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8.33</a:t>
            </a:r>
            <a:r>
              <a:rPr lang="zh-CN" altLang="en-US" sz="2800" b="1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（年）</a:t>
            </a:r>
          </a:p>
        </p:txBody>
      </p:sp>
      <p:sp>
        <p:nvSpPr>
          <p:cNvPr id="24578" name="Rectangle 3"/>
          <p:cNvSpPr txBox="1">
            <a:spLocks noChangeArrowheads="1"/>
          </p:cNvSpPr>
          <p:nvPr/>
        </p:nvSpPr>
        <p:spPr bwMode="auto">
          <a:xfrm>
            <a:off x="960438" y="627063"/>
            <a:ext cx="5040312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 anchor="ctr"/>
          <a:lstStyle/>
          <a:p>
            <a:pPr algn="ctr" defTabSz="684213"/>
            <a:r>
              <a:rPr lang="zh-CN" altLang="en-US" sz="3600" b="1">
                <a:solidFill>
                  <a:srgbClr val="D56509"/>
                </a:solidFill>
                <a:latin typeface="微软雅黑" pitchFamily="34" charset="-122"/>
                <a:ea typeface="微软雅黑" pitchFamily="34" charset="-122"/>
              </a:rPr>
              <a:t>一组被人忽视的数据之</a:t>
            </a:r>
            <a:r>
              <a:rPr lang="en-US" altLang="zh-CN" sz="3600" b="1">
                <a:solidFill>
                  <a:srgbClr val="D56509"/>
                </a:solidFill>
                <a:latin typeface="微软雅黑" pitchFamily="34" charset="-122"/>
                <a:ea typeface="微软雅黑" pitchFamily="34" charset="-122"/>
              </a:rPr>
              <a:t>2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Rectangle 5"/>
          <p:cNvSpPr>
            <a:spLocks noChangeArrowheads="1"/>
          </p:cNvSpPr>
          <p:nvPr/>
        </p:nvSpPr>
        <p:spPr bwMode="auto">
          <a:xfrm>
            <a:off x="1116013" y="1851025"/>
            <a:ext cx="2051050" cy="181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355600"/>
            <a:r>
              <a:rPr lang="zh-CN" altLang="en-US" sz="2800" b="1">
                <a:latin typeface="微软雅黑" pitchFamily="34" charset="-122"/>
                <a:ea typeface="微软雅黑" pitchFamily="34" charset="-122"/>
              </a:rPr>
              <a:t>自学辅导法在教学中的基本步骤分为五步。</a:t>
            </a:r>
          </a:p>
        </p:txBody>
      </p:sp>
      <p:grpSp>
        <p:nvGrpSpPr>
          <p:cNvPr id="62466" name="组合 3"/>
          <p:cNvGrpSpPr>
            <a:grpSpLocks/>
          </p:cNvGrpSpPr>
          <p:nvPr/>
        </p:nvGrpSpPr>
        <p:grpSpPr bwMode="auto">
          <a:xfrm>
            <a:off x="3786188" y="4800600"/>
            <a:ext cx="4600575" cy="236538"/>
            <a:chOff x="3786182" y="6400820"/>
            <a:chExt cx="4600608" cy="314308"/>
          </a:xfrm>
        </p:grpSpPr>
        <p:sp>
          <p:nvSpPr>
            <p:cNvPr id="5" name="棱台 4">
              <a:hlinkClick r:id="rId2" action="ppaction://hlinksldjump"/>
            </p:cNvPr>
            <p:cNvSpPr/>
            <p:nvPr/>
          </p:nvSpPr>
          <p:spPr>
            <a:xfrm>
              <a:off x="3786182" y="6400820"/>
              <a:ext cx="642942" cy="299541"/>
            </a:xfrm>
            <a:prstGeom prst="bevel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buFont typeface="Arial" charset="0"/>
                <a:buNone/>
                <a:defRPr/>
              </a:pPr>
              <a:r>
                <a:rPr lang="zh-CN" altLang="en-US" sz="1200" b="1" dirty="0">
                  <a:solidFill>
                    <a:schemeClr val="tx1"/>
                  </a:solidFill>
                  <a:latin typeface="+mn-ea"/>
                  <a:hlinkClick r:id="rId2" action="ppaction://hlinksldjump"/>
                </a:rPr>
                <a:t>方法</a:t>
              </a:r>
              <a:r>
                <a:rPr lang="en-US" altLang="zh-CN" sz="1200" b="1" dirty="0">
                  <a:solidFill>
                    <a:schemeClr val="tx1"/>
                  </a:solidFill>
                  <a:latin typeface="+mn-ea"/>
                  <a:hlinkClick r:id="rId2" action="ppaction://hlinksldjump"/>
                </a:rPr>
                <a:t>1</a:t>
              </a:r>
              <a:endParaRPr lang="zh-CN" altLang="en-US" sz="1200" b="1" dirty="0">
                <a:solidFill>
                  <a:schemeClr val="tx1"/>
                </a:solidFill>
                <a:latin typeface="+mn-ea"/>
              </a:endParaRPr>
            </a:p>
          </p:txBody>
        </p:sp>
        <p:sp>
          <p:nvSpPr>
            <p:cNvPr id="6" name="棱台 5"/>
            <p:cNvSpPr/>
            <p:nvPr/>
          </p:nvSpPr>
          <p:spPr>
            <a:xfrm>
              <a:off x="4572000" y="6400820"/>
              <a:ext cx="642943" cy="299541"/>
            </a:xfrm>
            <a:prstGeom prst="bevel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buFont typeface="Arial" charset="0"/>
                <a:buNone/>
                <a:defRPr/>
              </a:pPr>
              <a:r>
                <a:rPr lang="zh-CN" altLang="en-US" sz="1200" b="1" dirty="0">
                  <a:solidFill>
                    <a:schemeClr val="tx1"/>
                  </a:solidFill>
                  <a:latin typeface="+mn-ea"/>
                  <a:hlinkClick r:id="rId3" action="ppaction://hlinksldjump"/>
                </a:rPr>
                <a:t>方法</a:t>
              </a:r>
              <a:r>
                <a:rPr lang="en-US" altLang="zh-CN" sz="1200" b="1" dirty="0">
                  <a:solidFill>
                    <a:schemeClr val="tx1"/>
                  </a:solidFill>
                  <a:latin typeface="+mn-ea"/>
                  <a:hlinkClick r:id="rId3" action="ppaction://hlinksldjump"/>
                </a:rPr>
                <a:t>2</a:t>
              </a:r>
              <a:endParaRPr lang="zh-CN" altLang="en-US" sz="1200" b="1" dirty="0">
                <a:solidFill>
                  <a:schemeClr val="tx1"/>
                </a:solidFill>
                <a:latin typeface="+mn-ea"/>
              </a:endParaRPr>
            </a:p>
          </p:txBody>
        </p:sp>
        <p:sp>
          <p:nvSpPr>
            <p:cNvPr id="7" name="棱台 6"/>
            <p:cNvSpPr/>
            <p:nvPr/>
          </p:nvSpPr>
          <p:spPr>
            <a:xfrm>
              <a:off x="5357818" y="6415587"/>
              <a:ext cx="642942" cy="299541"/>
            </a:xfrm>
            <a:prstGeom prst="bevel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buFont typeface="Arial" charset="0"/>
                <a:buNone/>
                <a:defRPr/>
              </a:pPr>
              <a:r>
                <a:rPr lang="zh-CN" altLang="en-US" sz="1200" b="1" dirty="0">
                  <a:solidFill>
                    <a:schemeClr val="tx1"/>
                  </a:solidFill>
                  <a:latin typeface="+mn-ea"/>
                  <a:hlinkClick r:id="rId4" action="ppaction://hlinksldjump"/>
                </a:rPr>
                <a:t>方法</a:t>
              </a:r>
              <a:r>
                <a:rPr lang="en-US" altLang="zh-CN" sz="1200" b="1" dirty="0">
                  <a:solidFill>
                    <a:schemeClr val="tx1"/>
                  </a:solidFill>
                  <a:latin typeface="+mn-ea"/>
                  <a:hlinkClick r:id="rId4" action="ppaction://hlinksldjump"/>
                </a:rPr>
                <a:t>3</a:t>
              </a:r>
              <a:endParaRPr lang="zh-CN" altLang="en-US" sz="1200" b="1" dirty="0">
                <a:solidFill>
                  <a:schemeClr val="tx1"/>
                </a:solidFill>
                <a:latin typeface="+mn-ea"/>
              </a:endParaRPr>
            </a:p>
          </p:txBody>
        </p:sp>
        <p:sp>
          <p:nvSpPr>
            <p:cNvPr id="8" name="棱台 7"/>
            <p:cNvSpPr/>
            <p:nvPr/>
          </p:nvSpPr>
          <p:spPr>
            <a:xfrm>
              <a:off x="6143636" y="6400820"/>
              <a:ext cx="642943" cy="299541"/>
            </a:xfrm>
            <a:prstGeom prst="bevel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buFont typeface="Arial" charset="0"/>
                <a:buNone/>
                <a:defRPr/>
              </a:pPr>
              <a:r>
                <a:rPr lang="zh-CN" altLang="en-US" sz="1200" b="1" dirty="0">
                  <a:solidFill>
                    <a:schemeClr val="tx1"/>
                  </a:solidFill>
                  <a:latin typeface="+mn-ea"/>
                  <a:hlinkClick r:id="rId5" action="ppaction://hlinksldjump"/>
                </a:rPr>
                <a:t>方法</a:t>
              </a:r>
              <a:r>
                <a:rPr lang="en-US" altLang="zh-CN" sz="1200" b="1" dirty="0">
                  <a:solidFill>
                    <a:schemeClr val="tx1"/>
                  </a:solidFill>
                  <a:latin typeface="+mn-ea"/>
                  <a:hlinkClick r:id="rId5" action="ppaction://hlinksldjump"/>
                </a:rPr>
                <a:t>4</a:t>
              </a:r>
              <a:endParaRPr lang="zh-CN" altLang="en-US" sz="1200" b="1" dirty="0">
                <a:solidFill>
                  <a:schemeClr val="tx1"/>
                </a:solidFill>
                <a:latin typeface="+mn-ea"/>
              </a:endParaRPr>
            </a:p>
          </p:txBody>
        </p:sp>
        <p:sp>
          <p:nvSpPr>
            <p:cNvPr id="9" name="棱台 8"/>
            <p:cNvSpPr/>
            <p:nvPr/>
          </p:nvSpPr>
          <p:spPr>
            <a:xfrm>
              <a:off x="6943742" y="6400820"/>
              <a:ext cx="642943" cy="299541"/>
            </a:xfrm>
            <a:prstGeom prst="bevel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buFont typeface="Arial" charset="0"/>
                <a:buNone/>
                <a:defRPr/>
              </a:pPr>
              <a:r>
                <a:rPr lang="zh-CN" altLang="en-US" sz="1200" b="1" dirty="0">
                  <a:solidFill>
                    <a:schemeClr val="tx1"/>
                  </a:solidFill>
                  <a:latin typeface="+mn-ea"/>
                  <a:hlinkClick r:id="rId6" action="ppaction://hlinksldjump"/>
                </a:rPr>
                <a:t>方法</a:t>
              </a:r>
              <a:r>
                <a:rPr lang="en-US" altLang="zh-CN" sz="1200" b="1" dirty="0">
                  <a:solidFill>
                    <a:schemeClr val="tx1"/>
                  </a:solidFill>
                  <a:latin typeface="+mn-ea"/>
                  <a:hlinkClick r:id="rId6" action="ppaction://hlinksldjump"/>
                </a:rPr>
                <a:t>5</a:t>
              </a:r>
              <a:endParaRPr lang="zh-CN" altLang="en-US" sz="1200" b="1" dirty="0">
                <a:solidFill>
                  <a:schemeClr val="tx1"/>
                </a:solidFill>
                <a:latin typeface="+mn-ea"/>
              </a:endParaRPr>
            </a:p>
          </p:txBody>
        </p:sp>
        <p:sp>
          <p:nvSpPr>
            <p:cNvPr id="10" name="棱台 9"/>
            <p:cNvSpPr/>
            <p:nvPr/>
          </p:nvSpPr>
          <p:spPr>
            <a:xfrm>
              <a:off x="7743847" y="6400820"/>
              <a:ext cx="642943" cy="299541"/>
            </a:xfrm>
            <a:prstGeom prst="bevel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buFont typeface="Arial" charset="0"/>
                <a:buNone/>
                <a:defRPr/>
              </a:pPr>
              <a:r>
                <a:rPr lang="zh-CN" altLang="en-US" sz="1200" b="1" dirty="0">
                  <a:solidFill>
                    <a:schemeClr val="tx1"/>
                  </a:solidFill>
                  <a:latin typeface="+mn-ea"/>
                  <a:hlinkClick r:id="rId7" action="ppaction://hlinksldjump"/>
                </a:rPr>
                <a:t>方法</a:t>
              </a:r>
              <a:r>
                <a:rPr lang="en-US" altLang="zh-CN" sz="1200" b="1" dirty="0">
                  <a:solidFill>
                    <a:schemeClr val="tx1"/>
                  </a:solidFill>
                  <a:latin typeface="+mn-ea"/>
                  <a:hlinkClick r:id="rId7" action="ppaction://hlinksldjump"/>
                </a:rPr>
                <a:t>6</a:t>
              </a:r>
              <a:endParaRPr lang="zh-CN" altLang="en-US" sz="1200" b="1" dirty="0">
                <a:solidFill>
                  <a:schemeClr val="tx1"/>
                </a:solidFill>
                <a:latin typeface="+mn-ea"/>
              </a:endParaRPr>
            </a:p>
          </p:txBody>
        </p:sp>
      </p:grpSp>
      <p:graphicFrame>
        <p:nvGraphicFramePr>
          <p:cNvPr id="2" name="图示 1"/>
          <p:cNvGraphicFramePr/>
          <p:nvPr/>
        </p:nvGraphicFramePr>
        <p:xfrm>
          <a:off x="2688705" y="1419622"/>
          <a:ext cx="5055120" cy="27741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4"/>
          <p:cNvSpPr>
            <a:spLocks noChangeArrowheads="1"/>
          </p:cNvSpPr>
          <p:nvPr/>
        </p:nvSpPr>
        <p:spPr bwMode="auto">
          <a:xfrm>
            <a:off x="971550" y="1276350"/>
            <a:ext cx="7200900" cy="2862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355600"/>
            <a:r>
              <a:rPr lang="zh-CN" altLang="en-US" sz="2000" b="1">
                <a:latin typeface="微软雅黑" pitchFamily="34" charset="-122"/>
                <a:ea typeface="微软雅黑" pitchFamily="34" charset="-122"/>
              </a:rPr>
              <a:t>    基本步骤：</a:t>
            </a:r>
          </a:p>
          <a:p>
            <a:pPr indent="355600"/>
            <a:r>
              <a:rPr lang="zh-CN" altLang="en-US" sz="2000" b="1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    （</a:t>
            </a:r>
            <a:r>
              <a:rPr lang="en-US" altLang="zh-CN" sz="2000" b="1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1</a:t>
            </a:r>
            <a:r>
              <a:rPr lang="zh-CN" altLang="en-US" sz="2000" b="1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）提出课题。</a:t>
            </a:r>
            <a:r>
              <a:rPr lang="zh-CN" altLang="en-US" sz="2000" b="1">
                <a:latin typeface="微软雅黑" pitchFamily="34" charset="-122"/>
                <a:ea typeface="微软雅黑" pitchFamily="34" charset="-122"/>
              </a:rPr>
              <a:t>教师可以直接导入新课，也可以复习有关知识后提出课题，后一种方法更加适合小学生的学习特点。对高年级学生提出课题的同时，还应提供自学提纲，使其带着问题自学，围绕课题的中心问题边读边想，求得问题的解决。</a:t>
            </a:r>
          </a:p>
          <a:p>
            <a:pPr indent="355600"/>
            <a:r>
              <a:rPr lang="zh-CN" altLang="en-US" sz="2000" b="1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    （</a:t>
            </a:r>
            <a:r>
              <a:rPr lang="en-US" altLang="zh-CN" sz="2000" b="1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2</a:t>
            </a:r>
            <a:r>
              <a:rPr lang="zh-CN" altLang="en-US" sz="2000" b="1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）学生自学。</a:t>
            </a:r>
            <a:r>
              <a:rPr lang="zh-CN" altLang="en-US" sz="2000" b="1">
                <a:latin typeface="微软雅黑" pitchFamily="34" charset="-122"/>
                <a:ea typeface="微软雅黑" pitchFamily="34" charset="-122"/>
              </a:rPr>
              <a:t>这一步主要让学生独立阅读课本，与此同时教师进行必要的指导。教师要从实际出发，根据不同年级、不同认知水平和教材难易选用相应的方式指导自学，考题指导要提纲挈领、简明扼要。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Rectangle 4"/>
          <p:cNvSpPr>
            <a:spLocks noChangeArrowheads="1"/>
          </p:cNvSpPr>
          <p:nvPr/>
        </p:nvSpPr>
        <p:spPr bwMode="auto">
          <a:xfrm>
            <a:off x="611188" y="1222375"/>
            <a:ext cx="7705725" cy="316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2000" b="1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      （</a:t>
            </a:r>
            <a:r>
              <a:rPr lang="en-US" altLang="zh-CN" sz="2000" b="1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3</a:t>
            </a:r>
            <a:r>
              <a:rPr lang="zh-CN" altLang="en-US" sz="2000" b="1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）答疑解难。</a:t>
            </a:r>
            <a:r>
              <a:rPr lang="zh-CN" altLang="en-US" sz="2000">
                <a:latin typeface="微软雅黑" pitchFamily="34" charset="-122"/>
                <a:ea typeface="微软雅黑" pitchFamily="34" charset="-122"/>
              </a:rPr>
              <a:t>针对学生在自学中出现的问题，教师有针对性地进行解答，也可以启发学生进行讨论互相解答。为进一步提高学生自学能力，在答疑之后，还要以再让学生阅读课本以巩固所学的内容。</a:t>
            </a:r>
          </a:p>
          <a:p>
            <a:r>
              <a:rPr lang="zh-CN" altLang="en-US" sz="2000" b="1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      （</a:t>
            </a:r>
            <a:r>
              <a:rPr lang="en-US" altLang="zh-CN" sz="2000" b="1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4</a:t>
            </a:r>
            <a:r>
              <a:rPr lang="zh-CN" altLang="en-US" sz="2000" b="1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）整理和小结。</a:t>
            </a:r>
            <a:r>
              <a:rPr lang="zh-CN" altLang="en-US" sz="2000">
                <a:latin typeface="微软雅黑" pitchFamily="34" charset="-122"/>
                <a:ea typeface="微软雅黑" pitchFamily="34" charset="-122"/>
              </a:rPr>
              <a:t>由教师出题对学生学习效果进行检查，如发现有理解方面的问题要及时补救，还要对所学的内容进行归纳小结。小结时尽量让学生运用准确的数学语言进行概括，得出结论，逐步培养学生运用数学语言进行表达的能力。</a:t>
            </a:r>
          </a:p>
          <a:p>
            <a:r>
              <a:rPr lang="zh-CN" altLang="en-US" sz="2000" b="1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      （</a:t>
            </a:r>
            <a:r>
              <a:rPr lang="en-US" altLang="zh-CN" sz="2000" b="1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5</a:t>
            </a:r>
            <a:r>
              <a:rPr lang="zh-CN" altLang="en-US" sz="2000" b="1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）巩固和应用。</a:t>
            </a:r>
            <a:r>
              <a:rPr lang="zh-CN" altLang="en-US" sz="2000">
                <a:latin typeface="微软雅黑" pitchFamily="34" charset="-122"/>
                <a:ea typeface="微软雅黑" pitchFamily="34" charset="-122"/>
              </a:rPr>
              <a:t>根据教学内容布置课堂独立作业，目的是使学生进一步理解和巩固知识，初步形成技能。 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5537" name="组合 5"/>
          <p:cNvGrpSpPr>
            <a:grpSpLocks/>
          </p:cNvGrpSpPr>
          <p:nvPr/>
        </p:nvGrpSpPr>
        <p:grpSpPr bwMode="auto">
          <a:xfrm>
            <a:off x="3786188" y="4800600"/>
            <a:ext cx="4600575" cy="236538"/>
            <a:chOff x="3786182" y="6400820"/>
            <a:chExt cx="4600608" cy="314308"/>
          </a:xfrm>
        </p:grpSpPr>
        <p:sp>
          <p:nvSpPr>
            <p:cNvPr id="7" name="棱台 6">
              <a:hlinkClick r:id="rId2" action="ppaction://hlinksldjump"/>
            </p:cNvPr>
            <p:cNvSpPr/>
            <p:nvPr/>
          </p:nvSpPr>
          <p:spPr>
            <a:xfrm>
              <a:off x="3786182" y="6400820"/>
              <a:ext cx="642942" cy="299541"/>
            </a:xfrm>
            <a:prstGeom prst="bevel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buFont typeface="Arial" charset="0"/>
                <a:buNone/>
                <a:defRPr/>
              </a:pPr>
              <a:r>
                <a:rPr lang="zh-CN" altLang="en-US" sz="1200" b="1" dirty="0">
                  <a:solidFill>
                    <a:schemeClr val="tx1"/>
                  </a:solidFill>
                  <a:latin typeface="+mn-ea"/>
                  <a:hlinkClick r:id="rId2" action="ppaction://hlinksldjump"/>
                </a:rPr>
                <a:t>方法</a:t>
              </a:r>
              <a:r>
                <a:rPr lang="en-US" altLang="zh-CN" sz="1200" b="1" dirty="0">
                  <a:solidFill>
                    <a:schemeClr val="tx1"/>
                  </a:solidFill>
                  <a:latin typeface="+mn-ea"/>
                  <a:hlinkClick r:id="rId2" action="ppaction://hlinksldjump"/>
                </a:rPr>
                <a:t>1</a:t>
              </a:r>
              <a:endParaRPr lang="zh-CN" altLang="en-US" sz="1200" b="1" dirty="0">
                <a:solidFill>
                  <a:schemeClr val="tx1"/>
                </a:solidFill>
                <a:latin typeface="+mn-ea"/>
              </a:endParaRPr>
            </a:p>
          </p:txBody>
        </p:sp>
        <p:sp>
          <p:nvSpPr>
            <p:cNvPr id="8" name="棱台 7"/>
            <p:cNvSpPr/>
            <p:nvPr/>
          </p:nvSpPr>
          <p:spPr>
            <a:xfrm>
              <a:off x="4572000" y="6400820"/>
              <a:ext cx="642943" cy="299541"/>
            </a:xfrm>
            <a:prstGeom prst="bevel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buFont typeface="Arial" charset="0"/>
                <a:buNone/>
                <a:defRPr/>
              </a:pPr>
              <a:r>
                <a:rPr lang="zh-CN" altLang="en-US" sz="1200" b="1" dirty="0">
                  <a:solidFill>
                    <a:schemeClr val="tx1"/>
                  </a:solidFill>
                  <a:latin typeface="+mn-ea"/>
                  <a:hlinkClick r:id="rId3" action="ppaction://hlinksldjump"/>
                </a:rPr>
                <a:t>方法</a:t>
              </a:r>
              <a:r>
                <a:rPr lang="en-US" altLang="zh-CN" sz="1200" b="1" dirty="0">
                  <a:solidFill>
                    <a:schemeClr val="tx1"/>
                  </a:solidFill>
                  <a:latin typeface="+mn-ea"/>
                  <a:hlinkClick r:id="rId3" action="ppaction://hlinksldjump"/>
                </a:rPr>
                <a:t>2</a:t>
              </a:r>
              <a:endParaRPr lang="zh-CN" altLang="en-US" sz="1200" b="1" dirty="0">
                <a:solidFill>
                  <a:schemeClr val="tx1"/>
                </a:solidFill>
                <a:latin typeface="+mn-ea"/>
              </a:endParaRPr>
            </a:p>
          </p:txBody>
        </p:sp>
        <p:sp>
          <p:nvSpPr>
            <p:cNvPr id="9" name="棱台 8"/>
            <p:cNvSpPr/>
            <p:nvPr/>
          </p:nvSpPr>
          <p:spPr>
            <a:xfrm>
              <a:off x="5357818" y="6415587"/>
              <a:ext cx="642942" cy="299541"/>
            </a:xfrm>
            <a:prstGeom prst="bevel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buFont typeface="Arial" charset="0"/>
                <a:buNone/>
                <a:defRPr/>
              </a:pPr>
              <a:r>
                <a:rPr lang="zh-CN" altLang="en-US" sz="1200" b="1" dirty="0">
                  <a:solidFill>
                    <a:schemeClr val="tx1"/>
                  </a:solidFill>
                  <a:latin typeface="+mn-ea"/>
                  <a:hlinkClick r:id="rId4" action="ppaction://hlinksldjump"/>
                </a:rPr>
                <a:t>方法</a:t>
              </a:r>
              <a:r>
                <a:rPr lang="en-US" altLang="zh-CN" sz="1200" b="1" dirty="0">
                  <a:solidFill>
                    <a:schemeClr val="tx1"/>
                  </a:solidFill>
                  <a:latin typeface="+mn-ea"/>
                  <a:hlinkClick r:id="rId4" action="ppaction://hlinksldjump"/>
                </a:rPr>
                <a:t>3</a:t>
              </a:r>
              <a:endParaRPr lang="zh-CN" altLang="en-US" sz="1200" b="1" dirty="0">
                <a:solidFill>
                  <a:schemeClr val="tx1"/>
                </a:solidFill>
                <a:latin typeface="+mn-ea"/>
              </a:endParaRPr>
            </a:p>
          </p:txBody>
        </p:sp>
        <p:sp>
          <p:nvSpPr>
            <p:cNvPr id="10" name="棱台 9"/>
            <p:cNvSpPr/>
            <p:nvPr/>
          </p:nvSpPr>
          <p:spPr>
            <a:xfrm>
              <a:off x="6143636" y="6400820"/>
              <a:ext cx="642943" cy="299541"/>
            </a:xfrm>
            <a:prstGeom prst="bevel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buFont typeface="Arial" charset="0"/>
                <a:buNone/>
                <a:defRPr/>
              </a:pPr>
              <a:r>
                <a:rPr lang="zh-CN" altLang="en-US" sz="1200" b="1" dirty="0">
                  <a:solidFill>
                    <a:schemeClr val="tx1"/>
                  </a:solidFill>
                  <a:latin typeface="+mn-ea"/>
                  <a:hlinkClick r:id="rId5" action="ppaction://hlinksldjump"/>
                </a:rPr>
                <a:t>方法</a:t>
              </a:r>
              <a:r>
                <a:rPr lang="en-US" altLang="zh-CN" sz="1200" b="1" dirty="0">
                  <a:solidFill>
                    <a:schemeClr val="tx1"/>
                  </a:solidFill>
                  <a:latin typeface="+mn-ea"/>
                  <a:hlinkClick r:id="rId5" action="ppaction://hlinksldjump"/>
                </a:rPr>
                <a:t>4</a:t>
              </a:r>
              <a:endParaRPr lang="zh-CN" altLang="en-US" sz="1200" b="1" dirty="0">
                <a:solidFill>
                  <a:schemeClr val="tx1"/>
                </a:solidFill>
                <a:latin typeface="+mn-ea"/>
              </a:endParaRPr>
            </a:p>
          </p:txBody>
        </p:sp>
        <p:sp>
          <p:nvSpPr>
            <p:cNvPr id="11" name="棱台 10"/>
            <p:cNvSpPr/>
            <p:nvPr/>
          </p:nvSpPr>
          <p:spPr>
            <a:xfrm>
              <a:off x="6943742" y="6400820"/>
              <a:ext cx="642943" cy="299541"/>
            </a:xfrm>
            <a:prstGeom prst="bevel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buFont typeface="Arial" charset="0"/>
                <a:buNone/>
                <a:defRPr/>
              </a:pPr>
              <a:r>
                <a:rPr lang="zh-CN" altLang="en-US" sz="1200" b="1" dirty="0">
                  <a:solidFill>
                    <a:schemeClr val="tx1"/>
                  </a:solidFill>
                  <a:latin typeface="+mn-ea"/>
                  <a:hlinkClick r:id="rId6" action="ppaction://hlinksldjump"/>
                </a:rPr>
                <a:t>方法</a:t>
              </a:r>
              <a:r>
                <a:rPr lang="en-US" altLang="zh-CN" sz="1200" b="1" dirty="0">
                  <a:solidFill>
                    <a:schemeClr val="tx1"/>
                  </a:solidFill>
                  <a:latin typeface="+mn-ea"/>
                  <a:hlinkClick r:id="rId6" action="ppaction://hlinksldjump"/>
                </a:rPr>
                <a:t>5</a:t>
              </a:r>
              <a:endParaRPr lang="zh-CN" altLang="en-US" sz="1200" b="1" dirty="0">
                <a:solidFill>
                  <a:schemeClr val="tx1"/>
                </a:solidFill>
                <a:latin typeface="+mn-ea"/>
              </a:endParaRPr>
            </a:p>
          </p:txBody>
        </p:sp>
        <p:sp>
          <p:nvSpPr>
            <p:cNvPr id="12" name="棱台 11"/>
            <p:cNvSpPr/>
            <p:nvPr/>
          </p:nvSpPr>
          <p:spPr>
            <a:xfrm>
              <a:off x="7743847" y="6400820"/>
              <a:ext cx="642943" cy="299541"/>
            </a:xfrm>
            <a:prstGeom prst="bevel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buFont typeface="Arial" charset="0"/>
                <a:buNone/>
                <a:defRPr/>
              </a:pPr>
              <a:r>
                <a:rPr lang="zh-CN" altLang="en-US" sz="1200" b="1" dirty="0">
                  <a:solidFill>
                    <a:schemeClr val="tx1"/>
                  </a:solidFill>
                  <a:latin typeface="+mn-ea"/>
                  <a:hlinkClick r:id="rId7" action="ppaction://hlinksldjump"/>
                </a:rPr>
                <a:t>方法</a:t>
              </a:r>
              <a:r>
                <a:rPr lang="en-US" altLang="zh-CN" sz="1200" b="1" dirty="0">
                  <a:solidFill>
                    <a:schemeClr val="tx1"/>
                  </a:solidFill>
                  <a:latin typeface="+mn-ea"/>
                  <a:hlinkClick r:id="rId7" action="ppaction://hlinksldjump"/>
                </a:rPr>
                <a:t>6</a:t>
              </a:r>
              <a:endParaRPr lang="zh-CN" altLang="en-US" sz="1200" b="1" dirty="0">
                <a:solidFill>
                  <a:schemeClr val="tx1"/>
                </a:solidFill>
                <a:latin typeface="+mn-ea"/>
              </a:endParaRPr>
            </a:p>
          </p:txBody>
        </p:sp>
      </p:grpSp>
      <p:graphicFrame>
        <p:nvGraphicFramePr>
          <p:cNvPr id="5" name="图示 4"/>
          <p:cNvGraphicFramePr/>
          <p:nvPr/>
        </p:nvGraphicFramePr>
        <p:xfrm>
          <a:off x="1187625" y="1347614"/>
          <a:ext cx="6077570" cy="28803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6561" name="组合 6"/>
          <p:cNvGrpSpPr>
            <a:grpSpLocks/>
          </p:cNvGrpSpPr>
          <p:nvPr/>
        </p:nvGrpSpPr>
        <p:grpSpPr bwMode="auto">
          <a:xfrm>
            <a:off x="3786188" y="4800600"/>
            <a:ext cx="4600575" cy="236538"/>
            <a:chOff x="3786182" y="6400820"/>
            <a:chExt cx="4600608" cy="314308"/>
          </a:xfrm>
        </p:grpSpPr>
        <p:sp>
          <p:nvSpPr>
            <p:cNvPr id="8" name="棱台 7">
              <a:hlinkClick r:id="rId2" action="ppaction://hlinksldjump"/>
            </p:cNvPr>
            <p:cNvSpPr/>
            <p:nvPr/>
          </p:nvSpPr>
          <p:spPr>
            <a:xfrm>
              <a:off x="3786182" y="6400820"/>
              <a:ext cx="642942" cy="299541"/>
            </a:xfrm>
            <a:prstGeom prst="bevel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buFont typeface="Arial" charset="0"/>
                <a:buNone/>
                <a:defRPr/>
              </a:pPr>
              <a:r>
                <a:rPr lang="zh-CN" altLang="en-US" sz="1200" b="1" dirty="0">
                  <a:solidFill>
                    <a:schemeClr val="tx1"/>
                  </a:solidFill>
                  <a:latin typeface="+mn-ea"/>
                  <a:hlinkClick r:id="rId2" action="ppaction://hlinksldjump"/>
                </a:rPr>
                <a:t>方法</a:t>
              </a:r>
              <a:r>
                <a:rPr lang="en-US" altLang="zh-CN" sz="1200" b="1" dirty="0">
                  <a:solidFill>
                    <a:schemeClr val="tx1"/>
                  </a:solidFill>
                  <a:latin typeface="+mn-ea"/>
                  <a:hlinkClick r:id="rId2" action="ppaction://hlinksldjump"/>
                </a:rPr>
                <a:t>1</a:t>
              </a:r>
              <a:endParaRPr lang="zh-CN" altLang="en-US" sz="1200" b="1" dirty="0">
                <a:solidFill>
                  <a:schemeClr val="tx1"/>
                </a:solidFill>
                <a:latin typeface="+mn-ea"/>
              </a:endParaRPr>
            </a:p>
          </p:txBody>
        </p:sp>
        <p:sp>
          <p:nvSpPr>
            <p:cNvPr id="9" name="棱台 8"/>
            <p:cNvSpPr/>
            <p:nvPr/>
          </p:nvSpPr>
          <p:spPr>
            <a:xfrm>
              <a:off x="4572000" y="6400820"/>
              <a:ext cx="642943" cy="299541"/>
            </a:xfrm>
            <a:prstGeom prst="bevel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buFont typeface="Arial" charset="0"/>
                <a:buNone/>
                <a:defRPr/>
              </a:pPr>
              <a:r>
                <a:rPr lang="zh-CN" altLang="en-US" sz="1200" b="1" dirty="0">
                  <a:solidFill>
                    <a:schemeClr val="tx1"/>
                  </a:solidFill>
                  <a:latin typeface="+mn-ea"/>
                  <a:hlinkClick r:id="rId3" action="ppaction://hlinksldjump"/>
                </a:rPr>
                <a:t>方法</a:t>
              </a:r>
              <a:r>
                <a:rPr lang="en-US" altLang="zh-CN" sz="1200" b="1" dirty="0">
                  <a:solidFill>
                    <a:schemeClr val="tx1"/>
                  </a:solidFill>
                  <a:latin typeface="+mn-ea"/>
                  <a:hlinkClick r:id="rId3" action="ppaction://hlinksldjump"/>
                </a:rPr>
                <a:t>2</a:t>
              </a:r>
              <a:endParaRPr lang="zh-CN" altLang="en-US" sz="1200" b="1" dirty="0">
                <a:solidFill>
                  <a:schemeClr val="tx1"/>
                </a:solidFill>
                <a:latin typeface="+mn-ea"/>
              </a:endParaRPr>
            </a:p>
          </p:txBody>
        </p:sp>
        <p:sp>
          <p:nvSpPr>
            <p:cNvPr id="10" name="棱台 9"/>
            <p:cNvSpPr/>
            <p:nvPr/>
          </p:nvSpPr>
          <p:spPr>
            <a:xfrm>
              <a:off x="5357818" y="6415587"/>
              <a:ext cx="642942" cy="299541"/>
            </a:xfrm>
            <a:prstGeom prst="bevel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buFont typeface="Arial" charset="0"/>
                <a:buNone/>
                <a:defRPr/>
              </a:pPr>
              <a:r>
                <a:rPr lang="zh-CN" altLang="en-US" sz="1200" b="1" dirty="0">
                  <a:solidFill>
                    <a:schemeClr val="tx1"/>
                  </a:solidFill>
                  <a:latin typeface="+mn-ea"/>
                  <a:hlinkClick r:id="rId4" action="ppaction://hlinksldjump"/>
                </a:rPr>
                <a:t>方法</a:t>
              </a:r>
              <a:r>
                <a:rPr lang="en-US" altLang="zh-CN" sz="1200" b="1" dirty="0">
                  <a:solidFill>
                    <a:schemeClr val="tx1"/>
                  </a:solidFill>
                  <a:latin typeface="+mn-ea"/>
                  <a:hlinkClick r:id="rId4" action="ppaction://hlinksldjump"/>
                </a:rPr>
                <a:t>3</a:t>
              </a:r>
              <a:endParaRPr lang="zh-CN" altLang="en-US" sz="1200" b="1" dirty="0">
                <a:solidFill>
                  <a:schemeClr val="tx1"/>
                </a:solidFill>
                <a:latin typeface="+mn-ea"/>
              </a:endParaRPr>
            </a:p>
          </p:txBody>
        </p:sp>
        <p:sp>
          <p:nvSpPr>
            <p:cNvPr id="11" name="棱台 10"/>
            <p:cNvSpPr/>
            <p:nvPr/>
          </p:nvSpPr>
          <p:spPr>
            <a:xfrm>
              <a:off x="6143636" y="6400820"/>
              <a:ext cx="642943" cy="299541"/>
            </a:xfrm>
            <a:prstGeom prst="bevel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buFont typeface="Arial" charset="0"/>
                <a:buNone/>
                <a:defRPr/>
              </a:pPr>
              <a:r>
                <a:rPr lang="zh-CN" altLang="en-US" sz="1200" b="1" dirty="0">
                  <a:solidFill>
                    <a:schemeClr val="tx1"/>
                  </a:solidFill>
                  <a:latin typeface="+mn-ea"/>
                  <a:hlinkClick r:id="rId5" action="ppaction://hlinksldjump"/>
                </a:rPr>
                <a:t>方法</a:t>
              </a:r>
              <a:r>
                <a:rPr lang="en-US" altLang="zh-CN" sz="1200" b="1" dirty="0">
                  <a:solidFill>
                    <a:schemeClr val="tx1"/>
                  </a:solidFill>
                  <a:latin typeface="+mn-ea"/>
                  <a:hlinkClick r:id="rId5" action="ppaction://hlinksldjump"/>
                </a:rPr>
                <a:t>4</a:t>
              </a:r>
              <a:endParaRPr lang="zh-CN" altLang="en-US" sz="1200" b="1" dirty="0">
                <a:solidFill>
                  <a:schemeClr val="tx1"/>
                </a:solidFill>
                <a:latin typeface="+mn-ea"/>
              </a:endParaRPr>
            </a:p>
          </p:txBody>
        </p:sp>
        <p:sp>
          <p:nvSpPr>
            <p:cNvPr id="12" name="棱台 11"/>
            <p:cNvSpPr/>
            <p:nvPr/>
          </p:nvSpPr>
          <p:spPr>
            <a:xfrm>
              <a:off x="6943742" y="6400820"/>
              <a:ext cx="642943" cy="299541"/>
            </a:xfrm>
            <a:prstGeom prst="bevel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buFont typeface="Arial" charset="0"/>
                <a:buNone/>
                <a:defRPr/>
              </a:pPr>
              <a:r>
                <a:rPr lang="zh-CN" altLang="en-US" sz="1200" b="1" dirty="0">
                  <a:solidFill>
                    <a:schemeClr val="tx1"/>
                  </a:solidFill>
                  <a:latin typeface="+mn-ea"/>
                  <a:hlinkClick r:id="rId6" action="ppaction://hlinksldjump"/>
                </a:rPr>
                <a:t>方法</a:t>
              </a:r>
              <a:r>
                <a:rPr lang="en-US" altLang="zh-CN" sz="1200" b="1" dirty="0">
                  <a:solidFill>
                    <a:schemeClr val="tx1"/>
                  </a:solidFill>
                  <a:latin typeface="+mn-ea"/>
                  <a:hlinkClick r:id="rId6" action="ppaction://hlinksldjump"/>
                </a:rPr>
                <a:t>5</a:t>
              </a:r>
              <a:endParaRPr lang="zh-CN" altLang="en-US" sz="1200" b="1" dirty="0">
                <a:solidFill>
                  <a:schemeClr val="tx1"/>
                </a:solidFill>
                <a:latin typeface="+mn-ea"/>
              </a:endParaRPr>
            </a:p>
          </p:txBody>
        </p:sp>
        <p:sp>
          <p:nvSpPr>
            <p:cNvPr id="13" name="棱台 12"/>
            <p:cNvSpPr/>
            <p:nvPr/>
          </p:nvSpPr>
          <p:spPr>
            <a:xfrm>
              <a:off x="7743847" y="6400820"/>
              <a:ext cx="642943" cy="299541"/>
            </a:xfrm>
            <a:prstGeom prst="bevel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buFont typeface="Arial" charset="0"/>
                <a:buNone/>
                <a:defRPr/>
              </a:pPr>
              <a:r>
                <a:rPr lang="zh-CN" altLang="en-US" sz="1200" b="1" dirty="0">
                  <a:solidFill>
                    <a:schemeClr val="tx1"/>
                  </a:solidFill>
                  <a:latin typeface="+mn-ea"/>
                  <a:hlinkClick r:id="rId7" action="ppaction://hlinksldjump"/>
                </a:rPr>
                <a:t>方法</a:t>
              </a:r>
              <a:r>
                <a:rPr lang="en-US" altLang="zh-CN" sz="1200" b="1" dirty="0">
                  <a:solidFill>
                    <a:schemeClr val="tx1"/>
                  </a:solidFill>
                  <a:latin typeface="+mn-ea"/>
                  <a:hlinkClick r:id="rId7" action="ppaction://hlinksldjump"/>
                </a:rPr>
                <a:t>6</a:t>
              </a:r>
              <a:endParaRPr lang="zh-CN" altLang="en-US" sz="1200" b="1" dirty="0">
                <a:solidFill>
                  <a:schemeClr val="tx1"/>
                </a:solidFill>
                <a:latin typeface="+mn-ea"/>
              </a:endParaRPr>
            </a:p>
          </p:txBody>
        </p:sp>
      </p:grpSp>
      <p:graphicFrame>
        <p:nvGraphicFramePr>
          <p:cNvPr id="3" name="图示 2"/>
          <p:cNvGraphicFramePr/>
          <p:nvPr/>
        </p:nvGraphicFramePr>
        <p:xfrm>
          <a:off x="1624485" y="1491630"/>
          <a:ext cx="5185891" cy="26642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1187450" y="484188"/>
            <a:ext cx="1766888" cy="857250"/>
          </a:xfrm>
        </p:spPr>
        <p:txBody>
          <a:bodyPr/>
          <a:lstStyle/>
          <a:p>
            <a:pPr algn="l"/>
            <a:r>
              <a:rPr lang="zh-CN" altLang="en-US" sz="2800" b="1" smtClean="0">
                <a:solidFill>
                  <a:srgbClr val="C00000"/>
                </a:solidFill>
                <a:latin typeface="微软雅黑" pitchFamily="34" charset="-122"/>
                <a:ea typeface="微软雅黑" pitchFamily="34" charset="-122"/>
              </a:rPr>
              <a:t>教学方法</a:t>
            </a:r>
          </a:p>
        </p:txBody>
      </p:sp>
      <p:sp>
        <p:nvSpPr>
          <p:cNvPr id="25602" name="Text Box 5"/>
          <p:cNvSpPr txBox="1">
            <a:spLocks noChangeArrowheads="1"/>
          </p:cNvSpPr>
          <p:nvPr/>
        </p:nvSpPr>
        <p:spPr bwMode="auto">
          <a:xfrm>
            <a:off x="684213" y="1131888"/>
            <a:ext cx="7920037" cy="304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400" b="1">
                <a:latin typeface="微软雅黑" pitchFamily="34" charset="-122"/>
                <a:ea typeface="微软雅黑" pitchFamily="34" charset="-122"/>
              </a:rPr>
              <a:t>    教学方法是在教学过程中教师和学生为实现教学目的、完成教学任务而采取的教与学相互作用的活动方式的总称。    </a:t>
            </a:r>
            <a:endParaRPr lang="en-US" altLang="zh-CN" sz="2400" b="1">
              <a:latin typeface="微软雅黑" pitchFamily="34" charset="-122"/>
              <a:ea typeface="微软雅黑" pitchFamily="34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2400" b="1">
                <a:latin typeface="微软雅黑" pitchFamily="34" charset="-122"/>
                <a:ea typeface="微软雅黑" pitchFamily="34" charset="-122"/>
              </a:rPr>
              <a:t>    教学方法是一种阐明讲授内容的方法，也是为达到教学目的、实现教学内容、运用教学手段而进行的，由教学原则指导的一整套方式组成的，师生互相作用的活动。</a:t>
            </a:r>
          </a:p>
          <a:p>
            <a:pPr>
              <a:spcBef>
                <a:spcPct val="50000"/>
              </a:spcBef>
            </a:pPr>
            <a:r>
              <a:rPr lang="zh-CN" altLang="en-US" sz="2400" b="1">
                <a:latin typeface="微软雅黑" pitchFamily="34" charset="-122"/>
                <a:ea typeface="微软雅黑" pitchFamily="34" charset="-122"/>
              </a:rPr>
              <a:t>    教师要完成教学任务，培养学生良好的个性特征和创新能力，教学方法十分重要，也是必不可缺少的重要因素。 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矩形 1"/>
          <p:cNvSpPr>
            <a:spLocks noChangeArrowheads="1"/>
          </p:cNvSpPr>
          <p:nvPr/>
        </p:nvSpPr>
        <p:spPr bwMode="auto">
          <a:xfrm>
            <a:off x="820738" y="915988"/>
            <a:ext cx="7502525" cy="3538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2800" b="1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rPr>
              <a:t>       现代的教学方法，我们可以把它分为两大类。一类叫基本教学方法，主要有八种。具体而言就是：①讲解法②问答法③练习法④阅读法⑤演示法⑥实验法⑦参观法⑧实习作业法等。</a:t>
            </a:r>
          </a:p>
          <a:p>
            <a:r>
              <a:rPr lang="zh-CN" altLang="en-US" sz="2800" b="1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rPr>
              <a:t>       另一类叫综合性的教学方法，主要有①发现教学法②自学辅导教学法③尝试教学法④情境教学法⑤游戏教学法⑥程序教学法⑦机器教学法⑧模型教学法等。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矩形 3"/>
          <p:cNvSpPr>
            <a:spLocks noChangeArrowheads="1"/>
          </p:cNvSpPr>
          <p:nvPr/>
        </p:nvSpPr>
        <p:spPr bwMode="auto">
          <a:xfrm>
            <a:off x="1779588" y="1203325"/>
            <a:ext cx="580707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4000" b="1">
                <a:solidFill>
                  <a:srgbClr val="4229FB"/>
                </a:solidFill>
                <a:latin typeface="微软雅黑" pitchFamily="34" charset="-122"/>
                <a:ea typeface="微软雅黑" pitchFamily="34" charset="-122"/>
              </a:rPr>
              <a:t>策略一：尝试教学策略</a:t>
            </a:r>
            <a:endParaRPr lang="zh-CN" altLang="en-US" sz="4000">
              <a:solidFill>
                <a:srgbClr val="4229FB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" name="矩形 3"/>
          <p:cNvSpPr>
            <a:spLocks noChangeArrowheads="1"/>
          </p:cNvSpPr>
          <p:nvPr/>
        </p:nvSpPr>
        <p:spPr bwMode="auto">
          <a:xfrm>
            <a:off x="1763713" y="2178050"/>
            <a:ext cx="5719762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4000" b="1">
                <a:solidFill>
                  <a:srgbClr val="4229FB"/>
                </a:solidFill>
                <a:latin typeface="微软雅黑" pitchFamily="34" charset="-122"/>
                <a:ea typeface="微软雅黑" pitchFamily="34" charset="-122"/>
              </a:rPr>
              <a:t>策略二：长程两段策略</a:t>
            </a:r>
            <a:endParaRPr lang="zh-CN" altLang="en-US" sz="4000">
              <a:solidFill>
                <a:srgbClr val="4229FB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5" name="矩形 3"/>
          <p:cNvSpPr>
            <a:spLocks noChangeArrowheads="1"/>
          </p:cNvSpPr>
          <p:nvPr/>
        </p:nvSpPr>
        <p:spPr bwMode="auto">
          <a:xfrm>
            <a:off x="1763713" y="3219450"/>
            <a:ext cx="59150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4000" b="1">
                <a:solidFill>
                  <a:srgbClr val="4229FB"/>
                </a:solidFill>
                <a:latin typeface="微软雅黑" pitchFamily="34" charset="-122"/>
                <a:ea typeface="微软雅黑" pitchFamily="34" charset="-122"/>
              </a:rPr>
              <a:t>策略三：整体建构策略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/>
      <p:bldP spid="2" grpId="0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3"/>
          <p:cNvSpPr>
            <a:spLocks noChangeArrowheads="1"/>
          </p:cNvSpPr>
          <p:nvPr/>
        </p:nvSpPr>
        <p:spPr bwMode="auto">
          <a:xfrm>
            <a:off x="1763713" y="1289050"/>
            <a:ext cx="5832475" cy="706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4000" b="1">
                <a:solidFill>
                  <a:srgbClr val="4229FB"/>
                </a:solidFill>
                <a:latin typeface="微软雅黑" pitchFamily="34" charset="-122"/>
                <a:ea typeface="微软雅黑" pitchFamily="34" charset="-122"/>
              </a:rPr>
              <a:t>策略四：探究教学策略</a:t>
            </a:r>
          </a:p>
        </p:txBody>
      </p:sp>
      <p:sp>
        <p:nvSpPr>
          <p:cNvPr id="3" name="矩形 2"/>
          <p:cNvSpPr>
            <a:spLocks noChangeArrowheads="1"/>
          </p:cNvSpPr>
          <p:nvPr/>
        </p:nvSpPr>
        <p:spPr bwMode="auto">
          <a:xfrm>
            <a:off x="1763713" y="2212975"/>
            <a:ext cx="5472112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4000" b="1">
                <a:solidFill>
                  <a:srgbClr val="4229FB"/>
                </a:solidFill>
                <a:latin typeface="微软雅黑" pitchFamily="34" charset="-122"/>
                <a:ea typeface="微软雅黑" pitchFamily="34" charset="-122"/>
              </a:rPr>
              <a:t>策略五：自学辅导策略</a:t>
            </a:r>
            <a:endParaRPr lang="zh-CN" altLang="en-US" sz="400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4" name="矩形 3"/>
          <p:cNvSpPr>
            <a:spLocks noChangeArrowheads="1"/>
          </p:cNvSpPr>
          <p:nvPr/>
        </p:nvSpPr>
        <p:spPr bwMode="auto">
          <a:xfrm>
            <a:off x="1785938" y="3219450"/>
            <a:ext cx="5881687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4000" b="1">
                <a:solidFill>
                  <a:srgbClr val="4229FB"/>
                </a:solidFill>
                <a:latin typeface="微软雅黑" pitchFamily="34" charset="-122"/>
                <a:ea typeface="微软雅黑" pitchFamily="34" charset="-122"/>
              </a:rPr>
              <a:t>策略六：其他教学策略</a:t>
            </a:r>
            <a:endParaRPr lang="zh-CN" altLang="en-US" sz="4000">
              <a:latin typeface="微软雅黑" pitchFamily="34" charset="-122"/>
              <a:ea typeface="微软雅黑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矩形 2"/>
          <p:cNvSpPr>
            <a:spLocks noChangeArrowheads="1"/>
          </p:cNvSpPr>
          <p:nvPr/>
        </p:nvSpPr>
        <p:spPr bwMode="auto">
          <a:xfrm>
            <a:off x="611188" y="1436688"/>
            <a:ext cx="7777162" cy="2894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2600">
                <a:latin typeface="微软雅黑" pitchFamily="34" charset="-122"/>
                <a:ea typeface="微软雅黑" pitchFamily="34" charset="-122"/>
              </a:rPr>
              <a:t>    尝试教学法是小学数学教学方法中一种影响比较大的教学方法。它是一种具有中国特色的教学方法。 </a:t>
            </a:r>
            <a:r>
              <a:rPr lang="zh-CN" altLang="en-US" sz="260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rPr>
              <a:t> </a:t>
            </a:r>
          </a:p>
          <a:p>
            <a:r>
              <a:rPr lang="zh-CN" altLang="en-US" sz="2600">
                <a:latin typeface="微软雅黑" pitchFamily="34" charset="-122"/>
                <a:ea typeface="微软雅黑" pitchFamily="34" charset="-122"/>
              </a:rPr>
              <a:t>    尝试教学法的基本思路就是：教学过程中，不是先由教师讲，而是让学生在上知识的基础上先来尝试练习，在尝试的过程中指导学生自学课本，引导学生讨论，在学生尝试练习的基础上，教师再进行有针对性的讲解。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2974</TotalTime>
  <Words>3534</Words>
  <Application>Microsoft Office PowerPoint</Application>
  <PresentationFormat>全屏显示(16:9)</PresentationFormat>
  <Paragraphs>170</Paragraphs>
  <Slides>45</Slides>
  <Notes>3</Notes>
  <HiddenSlides>0</HiddenSlides>
  <MMClips>0</MMClips>
  <ScaleCrop>false</ScaleCrop>
  <HeadingPairs>
    <vt:vector size="8" baseType="variant">
      <vt:variant>
        <vt:lpstr>已用的字体</vt:lpstr>
      </vt:variant>
      <vt:variant>
        <vt:i4>7</vt:i4>
      </vt:variant>
      <vt:variant>
        <vt:lpstr>演示文稿设计模板</vt:lpstr>
      </vt:variant>
      <vt:variant>
        <vt:i4>16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45</vt:i4>
      </vt:variant>
    </vt:vector>
  </HeadingPairs>
  <TitlesOfParts>
    <vt:vector size="69" baseType="lpstr">
      <vt:lpstr>Calibri</vt:lpstr>
      <vt:lpstr>宋体</vt:lpstr>
      <vt:lpstr>Arial</vt:lpstr>
      <vt:lpstr>微软雅黑</vt:lpstr>
      <vt:lpstr>黑体</vt:lpstr>
      <vt:lpstr>Lao UI</vt:lpstr>
      <vt:lpstr>Wingdings</vt:lpstr>
      <vt:lpstr>Office 主题</vt:lpstr>
      <vt:lpstr>Office 主题</vt:lpstr>
      <vt:lpstr>Office 主题</vt:lpstr>
      <vt:lpstr>Office 主题</vt:lpstr>
      <vt:lpstr>Office 主题</vt:lpstr>
      <vt:lpstr>Office 主题</vt:lpstr>
      <vt:lpstr>Office 主题</vt:lpstr>
      <vt:lpstr>Office 主题</vt:lpstr>
      <vt:lpstr>Office 主题</vt:lpstr>
      <vt:lpstr>Office 主题</vt:lpstr>
      <vt:lpstr>Office 主题</vt:lpstr>
      <vt:lpstr>Office 主题</vt:lpstr>
      <vt:lpstr>Office 主题</vt:lpstr>
      <vt:lpstr>Office 主题</vt:lpstr>
      <vt:lpstr>Office 主题</vt:lpstr>
      <vt:lpstr>Office 主题</vt:lpstr>
      <vt:lpstr>公式</vt:lpstr>
      <vt:lpstr>幻灯片 1</vt:lpstr>
      <vt:lpstr>幻灯片 2</vt:lpstr>
      <vt:lpstr>一组被人忽视的数据之1</vt:lpstr>
      <vt:lpstr>幻灯片 4</vt:lpstr>
      <vt:lpstr>教学方法</vt:lpstr>
      <vt:lpstr>幻灯片 6</vt:lpstr>
      <vt:lpstr>幻灯片 7</vt:lpstr>
      <vt:lpstr>幻灯片 8</vt:lpstr>
      <vt:lpstr>幻灯片 9</vt:lpstr>
      <vt:lpstr>幻灯片 10</vt:lpstr>
      <vt:lpstr>幻灯片 11</vt:lpstr>
      <vt:lpstr>幻灯片 12</vt:lpstr>
      <vt:lpstr>幻灯片 13</vt:lpstr>
      <vt:lpstr>幻灯片 14</vt:lpstr>
      <vt:lpstr>幻灯片 15</vt:lpstr>
      <vt:lpstr>幻灯片 16</vt:lpstr>
      <vt:lpstr>幻灯片 17</vt:lpstr>
      <vt:lpstr>幻灯片 18</vt:lpstr>
      <vt:lpstr>幻灯片 19</vt:lpstr>
      <vt:lpstr>幻灯片 20</vt:lpstr>
      <vt:lpstr>幻灯片 21</vt:lpstr>
      <vt:lpstr>幻灯片 22</vt:lpstr>
      <vt:lpstr>“教结构”阶段示意图 </vt:lpstr>
      <vt:lpstr>“用结构”阶段示意图 </vt:lpstr>
      <vt:lpstr>幻灯片 25</vt:lpstr>
      <vt:lpstr>幻灯片 26</vt:lpstr>
      <vt:lpstr>幻灯片 27</vt:lpstr>
      <vt:lpstr>幻灯片 28</vt:lpstr>
      <vt:lpstr>幻灯片 29</vt:lpstr>
      <vt:lpstr>幻灯片 30</vt:lpstr>
      <vt:lpstr>幻灯片 31</vt:lpstr>
      <vt:lpstr>幻灯片 32</vt:lpstr>
      <vt:lpstr>幻灯片 33</vt:lpstr>
      <vt:lpstr>幻灯片 34</vt:lpstr>
      <vt:lpstr>幻灯片 35</vt:lpstr>
      <vt:lpstr>幻灯片 36</vt:lpstr>
      <vt:lpstr>幻灯片 37</vt:lpstr>
      <vt:lpstr>幻灯片 38</vt:lpstr>
      <vt:lpstr>幻灯片 39</vt:lpstr>
      <vt:lpstr>幻灯片 40</vt:lpstr>
      <vt:lpstr>幻灯片 41</vt:lpstr>
      <vt:lpstr>幻灯片 42</vt:lpstr>
      <vt:lpstr>幻灯片 43</vt:lpstr>
      <vt:lpstr>幻灯片 44</vt:lpstr>
      <vt:lpstr>幻灯片 45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user</dc:creator>
  <cp:lastModifiedBy>AutoBVT</cp:lastModifiedBy>
  <cp:revision>334</cp:revision>
  <dcterms:created xsi:type="dcterms:W3CDTF">2012-10-07T00:28:30Z</dcterms:created>
  <dcterms:modified xsi:type="dcterms:W3CDTF">2016-11-09T00:13:40Z</dcterms:modified>
</cp:coreProperties>
</file>