
<file path=[Content_Types].xml><?xml version="1.0" encoding="utf-8"?>
<Types xmlns="http://schemas.openxmlformats.org/package/2006/content-types">
  <Default Extension="jpeg" ContentType="image/jpeg"/>
  <Default Extension="JPG" ContentType="image/.jpg"/>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367" r:id="rId4"/>
    <p:sldId id="368" r:id="rId6"/>
    <p:sldId id="369" r:id="rId7"/>
    <p:sldId id="370" r:id="rId8"/>
    <p:sldId id="371"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7" r:id="rId31"/>
  </p:sldIdLst>
  <p:sldSz cx="9144000" cy="6858000" type="screen4x3"/>
  <p:notesSz cx="6858000" cy="9144000"/>
  <p:custDataLst>
    <p:tags r:id="rId36"/>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10" d="100"/>
          <a:sy n="110" d="100"/>
        </p:scale>
        <p:origin x="-198" y="-90"/>
      </p:cViewPr>
      <p:guideLst>
        <p:guide orient="horz" pos="2160"/>
        <p:guide pos="2858"/>
      </p:guideLst>
    </p:cSldViewPr>
  </p:slideViewPr>
  <p:notesTextViewPr>
    <p:cViewPr>
      <p:scale>
        <a:sx n="100" d="100"/>
        <a:sy n="100" d="100"/>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gs" Target="tags/tag19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8674" name="页眉占位符 28673"/>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a:p>
        </p:txBody>
      </p:sp>
      <p:sp>
        <p:nvSpPr>
          <p:cNvPr id="28675" name="日期占位符 28674"/>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a:p>
        </p:txBody>
      </p:sp>
      <p:sp>
        <p:nvSpPr>
          <p:cNvPr id="28676" name="幻灯片图像占位符 28675"/>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28677" name="文本占位符 28676"/>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8678" name="页脚占位符 28677"/>
          <p:cNvSpPr>
            <a:spLocks noGrp="1"/>
          </p:cNvSpPr>
          <p:nvPr>
            <p:ph type="ftr" sz="quarter" idx="4"/>
          </p:nvPr>
        </p:nvSpPr>
        <p:spPr>
          <a:xfrm>
            <a:off x="0" y="8685213"/>
            <a:ext cx="2971800" cy="457200"/>
          </a:xfrm>
          <a:prstGeom prst="rect">
            <a:avLst/>
          </a:prstGeom>
          <a:noFill/>
          <a:ln w="9525">
            <a:noFill/>
          </a:ln>
        </p:spPr>
        <p:txBody>
          <a:bodyPr anchor="b" anchorCtr="0"/>
          <a:lstStyle/>
          <a:p>
            <a:pPr lvl="0"/>
            <a:endParaRPr lang="zh-CN" altLang="en-US" sz="1200"/>
          </a:p>
        </p:txBody>
      </p:sp>
      <p:sp>
        <p:nvSpPr>
          <p:cNvPr id="28679" name="灯片编号占位符 28678"/>
          <p:cNvSpPr>
            <a:spLocks noGrp="1"/>
          </p:cNvSpPr>
          <p:nvPr>
            <p:ph type="sldNum" sz="quarter" idx="5"/>
          </p:nvPr>
        </p:nvSpPr>
        <p:spPr>
          <a:xfrm>
            <a:off x="3884613" y="8685213"/>
            <a:ext cx="2971800" cy="457200"/>
          </a:xfrm>
          <a:prstGeom prst="rect">
            <a:avLst/>
          </a:prstGeom>
          <a:noFill/>
          <a:ln w="9525">
            <a:noFill/>
          </a:ln>
        </p:spPr>
        <p:txBody>
          <a:bodyPr anchor="b" anchorCtr="0"/>
          <a:lstStyle/>
          <a:p>
            <a:pPr lvl="0" algn="r"/>
            <a:fld id="{9A0DB2DC-4C9A-4742-B13C-FB6460FD3503}" type="slidenum">
              <a:rPr lang="zh-CN" altLang="en-US" sz="1200"/>
            </a:fld>
            <a:endParaRPr lang="zh-CN" altLang="en-US" sz="120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p:nvPr>
            <p:ph type="sldNum" sz="quarter" idx="2"/>
          </p:nvPr>
        </p:nvSpPr>
        <p:spPr/>
        <p:txBody>
          <a:bodyPr/>
          <a:lstStyle/>
          <a:p>
            <a:pPr lvl="0" algn="r"/>
            <a:fld id="{9A0DB2DC-4C9A-4742-B13C-FB6460FD3503}" type="slidenum">
              <a:rPr lang="zh-CN" altLang="en-US" sz="1200"/>
            </a:fld>
            <a:endParaRPr lang="zh-CN" altLang="en-US" sz="1200"/>
          </a:p>
        </p:txBody>
      </p:sp>
      <p:sp>
        <p:nvSpPr>
          <p:cNvPr id="29698" name="幻灯片图像占位符 29697"/>
          <p:cNvSpPr>
            <a:spLocks noRot="1" noTextEdit="1"/>
          </p:cNvSpPr>
          <p:nvPr>
            <p:ph type="sldImg"/>
          </p:nvPr>
        </p:nvSpPr>
        <p:spPr/>
      </p:sp>
      <p:sp>
        <p:nvSpPr>
          <p:cNvPr id="29699" name="文本占位符 29698"/>
          <p:cNvSpPr>
            <a:spLocks noGrp="1"/>
          </p:cNvSpPr>
          <p:nvPr>
            <p:ph type="body" idx="1"/>
          </p:nvPr>
        </p:nvSpPr>
        <p:spPr/>
        <p:txBody>
          <a:bodyPr/>
          <a:lstStyle/>
          <a:p>
            <a:pPr lvl="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p:nvPr>
            <p:ph type="sldNum" sz="quarter" idx="2"/>
          </p:nvPr>
        </p:nvSpPr>
        <p:spPr/>
        <p:txBody>
          <a:bodyPr/>
          <a:lstStyle/>
          <a:p>
            <a:pPr lvl="0" algn="r"/>
            <a:fld id="{9A0DB2DC-4C9A-4742-B13C-FB6460FD3503}" type="slidenum">
              <a:rPr lang="zh-CN" altLang="en-US" sz="1200"/>
            </a:fld>
            <a:endParaRPr lang="zh-CN" altLang="en-US" sz="1200"/>
          </a:p>
        </p:txBody>
      </p:sp>
      <p:sp>
        <p:nvSpPr>
          <p:cNvPr id="30722" name="幻灯片图像占位符 30721"/>
          <p:cNvSpPr>
            <a:spLocks noRot="1" noTextEdit="1"/>
          </p:cNvSpPr>
          <p:nvPr>
            <p:ph type="sldImg"/>
          </p:nvPr>
        </p:nvSpPr>
        <p:spPr/>
      </p:sp>
      <p:sp>
        <p:nvSpPr>
          <p:cNvPr id="30723" name="文本占位符 30722"/>
          <p:cNvSpPr>
            <a:spLocks noGrp="1"/>
          </p:cNvSpPr>
          <p:nvPr>
            <p:ph type="body" idx="1"/>
          </p:nvPr>
        </p:nvSpPr>
        <p:spPr/>
        <p:txBody>
          <a:bodyPr/>
          <a:lstStyle/>
          <a:p>
            <a:pPr lvl="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p:nvPr>
            <p:ph type="sldNum" sz="quarter" idx="2"/>
          </p:nvPr>
        </p:nvSpPr>
        <p:spPr/>
        <p:txBody>
          <a:bodyPr/>
          <a:lstStyle/>
          <a:p>
            <a:pPr lvl="0" algn="r"/>
            <a:fld id="{9A0DB2DC-4C9A-4742-B13C-FB6460FD3503}" type="slidenum">
              <a:rPr lang="zh-CN" altLang="en-US" sz="1200"/>
            </a:fld>
            <a:endParaRPr lang="zh-CN" altLang="en-US" sz="1200"/>
          </a:p>
        </p:txBody>
      </p:sp>
      <p:sp>
        <p:nvSpPr>
          <p:cNvPr id="31746" name="幻灯片图像占位符 31745"/>
          <p:cNvSpPr>
            <a:spLocks noRot="1" noTextEdit="1"/>
          </p:cNvSpPr>
          <p:nvPr>
            <p:ph type="sldImg"/>
          </p:nvPr>
        </p:nvSpPr>
        <p:spPr/>
      </p:sp>
      <p:sp>
        <p:nvSpPr>
          <p:cNvPr id="31747" name="文本占位符 31746"/>
          <p:cNvSpPr>
            <a:spLocks noGrp="1"/>
          </p:cNvSpPr>
          <p:nvPr>
            <p:ph type="body" idx="1"/>
          </p:nvPr>
        </p:nvSpPr>
        <p:spPr/>
        <p:txBody>
          <a:bodyPr/>
          <a:lstStyle/>
          <a:p>
            <a:pPr lvl="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image" Target="../media/image5.png"/><Relationship Id="rId4" Type="http://schemas.openxmlformats.org/officeDocument/2006/relationships/tags" Target="../tags/tag11.xml"/><Relationship Id="rId3" Type="http://schemas.openxmlformats.org/officeDocument/2006/relationships/image" Target="../media/image4.png"/><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image" Target="../media/image5.png"/><Relationship Id="rId5" Type="http://schemas.openxmlformats.org/officeDocument/2006/relationships/tags" Target="../tags/tag18.xml"/><Relationship Id="rId4" Type="http://schemas.openxmlformats.org/officeDocument/2006/relationships/image" Target="../media/image4.png"/><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image" Target="../media/image5.png"/><Relationship Id="rId5" Type="http://schemas.openxmlformats.org/officeDocument/2006/relationships/tags" Target="../tags/tag26.xml"/><Relationship Id="rId4" Type="http://schemas.openxmlformats.org/officeDocument/2006/relationships/image" Target="../media/image4.png"/><Relationship Id="rId3" Type="http://schemas.openxmlformats.org/officeDocument/2006/relationships/tags" Target="../tags/tag25.xml"/><Relationship Id="rId2" Type="http://schemas.openxmlformats.org/officeDocument/2006/relationships/tags" Target="../tags/tag24.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image" Target="../media/image5.png"/><Relationship Id="rId5" Type="http://schemas.openxmlformats.org/officeDocument/2006/relationships/tags" Target="../tags/tag35.xml"/><Relationship Id="rId4" Type="http://schemas.openxmlformats.org/officeDocument/2006/relationships/image" Target="../media/image4.png"/><Relationship Id="rId3" Type="http://schemas.openxmlformats.org/officeDocument/2006/relationships/tags" Target="../tags/tag34.xml"/><Relationship Id="rId2" Type="http://schemas.openxmlformats.org/officeDocument/2006/relationships/tags" Target="../tags/tag33.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image" Target="../media/image5.png"/><Relationship Id="rId5" Type="http://schemas.openxmlformats.org/officeDocument/2006/relationships/tags" Target="../tags/tag44.xml"/><Relationship Id="rId4" Type="http://schemas.openxmlformats.org/officeDocument/2006/relationships/image" Target="../media/image4.png"/><Relationship Id="rId3" Type="http://schemas.openxmlformats.org/officeDocument/2006/relationships/tags" Target="../tags/tag43.xml"/><Relationship Id="rId2" Type="http://schemas.openxmlformats.org/officeDocument/2006/relationships/tags" Target="../tags/tag42.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image" Target="../media/image5.png"/><Relationship Id="rId5" Type="http://schemas.openxmlformats.org/officeDocument/2006/relationships/tags" Target="../tags/tag53.xml"/><Relationship Id="rId4" Type="http://schemas.openxmlformats.org/officeDocument/2006/relationships/image" Target="../media/image4.png"/><Relationship Id="rId3" Type="http://schemas.openxmlformats.org/officeDocument/2006/relationships/tags" Target="../tags/tag52.xml"/><Relationship Id="rId2" Type="http://schemas.openxmlformats.org/officeDocument/2006/relationships/tags" Target="../tags/tag51.xml"/><Relationship Id="rId14" Type="http://schemas.openxmlformats.org/officeDocument/2006/relationships/tags" Target="../tags/tag61.xml"/><Relationship Id="rId13" Type="http://schemas.openxmlformats.org/officeDocument/2006/relationships/tags" Target="../tags/tag60.xml"/><Relationship Id="rId12" Type="http://schemas.openxmlformats.org/officeDocument/2006/relationships/tags" Target="../tags/tag59.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image" Target="../media/image9.png"/><Relationship Id="rId5" Type="http://schemas.openxmlformats.org/officeDocument/2006/relationships/tags" Target="../tags/tag64.xml"/><Relationship Id="rId4" Type="http://schemas.openxmlformats.org/officeDocument/2006/relationships/image" Target="../media/image8.png"/><Relationship Id="rId3" Type="http://schemas.openxmlformats.org/officeDocument/2006/relationships/tags" Target="../tags/tag63.xml"/><Relationship Id="rId2" Type="http://schemas.openxmlformats.org/officeDocument/2006/relationships/tags" Target="../tags/tag62.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8194" name="标题 8193"/>
          <p:cNvSpPr>
            <a:spLocks noGrp="1" noRot="1"/>
          </p:cNvSpPr>
          <p:nvPr>
            <p:ph type="ctrTitle"/>
          </p:nvPr>
        </p:nvSpPr>
        <p:spPr>
          <a:xfrm>
            <a:off x="3962400" y="1066800"/>
            <a:ext cx="4648200" cy="1981200"/>
          </a:xfrm>
          <a:prstGeom prst="rect">
            <a:avLst/>
          </a:prstGeom>
          <a:noFill/>
          <a:ln w="9525">
            <a:noFill/>
          </a:ln>
        </p:spPr>
        <p:txBody>
          <a:bodyPr anchor="ctr" anchorCtr="0"/>
          <a:lstStyle>
            <a:lvl1pPr lvl="0">
              <a:buClrTx/>
              <a:buSzTx/>
              <a:buFontTx/>
              <a:defRPr/>
            </a:lvl1pPr>
          </a:lstStyle>
          <a:p>
            <a:pPr lvl="0"/>
            <a:r>
              <a:rPr lang="zh-CN" altLang="en-US"/>
              <a:t>单击此处编辑母版标题样式</a:t>
            </a:r>
            <a:endParaRPr lang="zh-CN" altLang="en-US"/>
          </a:p>
        </p:txBody>
      </p:sp>
      <p:sp>
        <p:nvSpPr>
          <p:cNvPr id="8195" name="副标题 8194"/>
          <p:cNvSpPr>
            <a:spLocks noGrp="1" noRot="1"/>
          </p:cNvSpPr>
          <p:nvPr>
            <p:ph type="subTitle" idx="1"/>
          </p:nvPr>
        </p:nvSpPr>
        <p:spPr>
          <a:xfrm>
            <a:off x="3962400" y="3657600"/>
            <a:ext cx="4572000" cy="1676400"/>
          </a:xfrm>
          <a:prstGeom prst="rect">
            <a:avLst/>
          </a:prstGeom>
          <a:noFill/>
          <a:ln w="9525">
            <a:noFill/>
          </a:ln>
        </p:spPr>
        <p:txBody>
          <a:bodyPr anchor="t" anchorCtr="0"/>
          <a:lstStyle>
            <a:lvl1pPr marL="0" lvl="0" indent="0" algn="ctr">
              <a:buClr>
                <a:schemeClr val="hlink"/>
              </a:buClr>
              <a:buSzPct val="70000"/>
              <a:buFont typeface="Wingdings" panose="05000000000000000000" pitchFamily="2" charset="2"/>
              <a:buNone/>
              <a:defRPr/>
            </a:lvl1pPr>
            <a:lvl2pPr marL="457200" lvl="1" indent="0" algn="ctr">
              <a:buClr>
                <a:schemeClr val="accent2"/>
              </a:buClr>
              <a:buSzPct val="85000"/>
              <a:buFont typeface="Wingdings" panose="05000000000000000000" pitchFamily="2" charset="2"/>
              <a:buNone/>
              <a:defRPr/>
            </a:lvl2pPr>
            <a:lvl3pPr marL="914400" lvl="2" indent="0" algn="ctr">
              <a:buClr>
                <a:schemeClr val="hlink"/>
              </a:buClr>
              <a:buSzPct val="80000"/>
              <a:buFont typeface="Wingdings" panose="05000000000000000000" pitchFamily="2" charset="2"/>
              <a:buNone/>
              <a:defRPr/>
            </a:lvl3pPr>
            <a:lvl4pPr marL="1371600" lvl="3" indent="0" algn="ctr">
              <a:buClr>
                <a:schemeClr val="accent2"/>
              </a:buClr>
              <a:buSzPct val="90000"/>
              <a:buFont typeface="Wingdings" panose="05000000000000000000" pitchFamily="2" charset="2"/>
              <a:buNone/>
              <a:defRPr/>
            </a:lvl4pPr>
            <a:lvl5pPr marL="1828800" lvl="4" indent="0" algn="ctr">
              <a:buClr>
                <a:schemeClr val="hlink"/>
              </a:buClr>
              <a:buSzPct val="85000"/>
              <a:buFont typeface="Wingdings" panose="05000000000000000000" pitchFamily="2" charset="2"/>
              <a:buNone/>
              <a:defRPr/>
            </a:lvl5pPr>
          </a:lstStyle>
          <a:p>
            <a:pPr lvl="0"/>
            <a:r>
              <a:rPr lang="zh-CN" altLang="en-US"/>
              <a:t>单击此处编辑母版副标题样式</a:t>
            </a:r>
            <a:endParaRPr lang="zh-CN" altLang="en-US"/>
          </a:p>
        </p:txBody>
      </p:sp>
      <p:sp>
        <p:nvSpPr>
          <p:cNvPr id="8196" name="日期占位符 8195"/>
          <p:cNvSpPr>
            <a:spLocks noGrp="1"/>
          </p:cNvSpPr>
          <p:nvPr>
            <p:ph type="dt" sz="half" idx="2"/>
          </p:nvPr>
        </p:nvSpPr>
        <p:spPr>
          <a:xfrm>
            <a:off x="301625" y="6076950"/>
            <a:ext cx="2289175" cy="476250"/>
          </a:xfrm>
          <a:prstGeom prst="rect">
            <a:avLst/>
          </a:prstGeom>
          <a:noFill/>
          <a:ln w="9525">
            <a:noFill/>
          </a:ln>
        </p:spPr>
        <p:txBody>
          <a:bodyPr anchor="t" anchorCtr="0"/>
          <a:lstStyle>
            <a:lvl1pPr>
              <a:defRPr sz="1400"/>
            </a:lvl1pPr>
          </a:lstStyle>
          <a:p>
            <a:endParaRPr lang="zh-CN" altLang="en-US">
              <a:latin typeface="Arial" panose="020B0604020202020204" pitchFamily="34" charset="0"/>
            </a:endParaRPr>
          </a:p>
        </p:txBody>
      </p:sp>
      <p:sp>
        <p:nvSpPr>
          <p:cNvPr id="8197" name="页脚占位符 8196"/>
          <p:cNvSpPr>
            <a:spLocks noGrp="1"/>
          </p:cNvSpPr>
          <p:nvPr>
            <p:ph type="ftr" sz="quarter" idx="3"/>
          </p:nvPr>
        </p:nvSpPr>
        <p:spPr>
          <a:xfrm>
            <a:off x="3124200" y="6076950"/>
            <a:ext cx="2895600" cy="476250"/>
          </a:xfrm>
          <a:prstGeom prst="rect">
            <a:avLst/>
          </a:prstGeom>
          <a:noFill/>
          <a:ln w="9525">
            <a:noFill/>
          </a:ln>
        </p:spPr>
        <p:txBody>
          <a:bodyPr anchor="t" anchorCtr="0"/>
          <a:lstStyle>
            <a:lvl1pPr algn="ctr">
              <a:defRPr sz="1400"/>
            </a:lvl1pPr>
          </a:lstStyle>
          <a:p>
            <a:endParaRPr lang="zh-CN" altLang="en-US">
              <a:latin typeface="Arial" panose="020B0604020202020204" pitchFamily="34" charset="0"/>
            </a:endParaRPr>
          </a:p>
        </p:txBody>
      </p:sp>
      <p:sp>
        <p:nvSpPr>
          <p:cNvPr id="8198" name="灯片编号占位符 8197"/>
          <p:cNvSpPr>
            <a:spLocks noGrp="1"/>
          </p:cNvSpPr>
          <p:nvPr>
            <p:ph type="sldNum" sz="quarter" idx="4"/>
          </p:nvPr>
        </p:nvSpPr>
        <p:spPr>
          <a:xfrm>
            <a:off x="6553200" y="6076950"/>
            <a:ext cx="2289175" cy="476250"/>
          </a:xfrm>
          <a:prstGeom prst="rect">
            <a:avLst/>
          </a:prstGeom>
          <a:noFill/>
          <a:ln w="9525">
            <a:noFill/>
          </a:ln>
        </p:spPr>
        <p:txBody>
          <a:bodyPr anchor="t" anchorCtr="0"/>
          <a:lstStyle>
            <a:lvl1pPr algn="r">
              <a:defRPr sz="1400"/>
            </a:lvl1pPr>
          </a:lstStyle>
          <a:p>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9569" y="685800"/>
            <a:ext cx="2135981" cy="5181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85800"/>
            <a:ext cx="6284119" cy="5181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descr="ce4cde915849995bb428f9707c3d33e6"/>
          <p:cNvPicPr>
            <a:picLocks noChangeAspect="1"/>
          </p:cNvPicPr>
          <p:nvPr>
            <p:custDataLst>
              <p:tags r:id="rId2"/>
            </p:custDataLst>
          </p:nvPr>
        </p:nvPicPr>
        <p:blipFill>
          <a:blip r:embed="rId3"/>
          <a:stretch>
            <a:fillRect/>
          </a:stretch>
        </p:blipFill>
        <p:spPr>
          <a:xfrm>
            <a:off x="4924901" y="1371600"/>
            <a:ext cx="3761423" cy="4114800"/>
          </a:xfrm>
          <a:prstGeom prst="rect">
            <a:avLst/>
          </a:prstGeom>
        </p:spPr>
      </p:pic>
      <p:pic>
        <p:nvPicPr>
          <p:cNvPr id="6" name="图片 5" descr="0_pic_quater_left_up"/>
          <p:cNvPicPr>
            <a:picLocks noChangeAspect="1"/>
          </p:cNvPicPr>
          <p:nvPr/>
        </p:nvPicPr>
        <p:blipFill>
          <a:blip r:embed="rId4"/>
          <a:stretch>
            <a:fillRect/>
          </a:stretch>
        </p:blipFill>
        <p:spPr>
          <a:xfrm>
            <a:off x="0" y="0"/>
            <a:ext cx="540068" cy="720090"/>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2" name="标题 2"/>
          <p:cNvSpPr/>
          <p:nvPr>
            <p:ph type="ctrTitle" idx="2" hasCustomPrompt="1"/>
            <p:custDataLst>
              <p:tags r:id="rId5"/>
            </p:custDataLst>
          </p:nvPr>
        </p:nvSpPr>
        <p:spPr>
          <a:xfrm>
            <a:off x="571519" y="2326603"/>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375"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3"/>
          <p:cNvSpPr/>
          <p:nvPr>
            <p:ph type="subTitle" idx="3" hasCustomPrompt="1"/>
            <p:custDataLst>
              <p:tags r:id="rId6"/>
            </p:custDataLst>
          </p:nvPr>
        </p:nvSpPr>
        <p:spPr>
          <a:xfrm>
            <a:off x="571519" y="4162139"/>
            <a:ext cx="3619500" cy="277654"/>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125"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0_pic_quater_left_up"/>
          <p:cNvPicPr>
            <a:picLocks noChangeAspect="1"/>
          </p:cNvPicPr>
          <p:nvPr/>
        </p:nvPicPr>
        <p:blipFill>
          <a:blip r:embed="rId2"/>
          <a:stretch>
            <a:fillRect/>
          </a:stretch>
        </p:blipFill>
        <p:spPr>
          <a:xfrm>
            <a:off x="0" y="0"/>
            <a:ext cx="540068" cy="720090"/>
          </a:xfrm>
          <a:prstGeom prst="rect">
            <a:avLst/>
          </a:prstGeom>
        </p:spPr>
      </p:pic>
      <p:pic>
        <p:nvPicPr>
          <p:cNvPr id="7" name="图片 6" descr="1_pic_quater_right_up"/>
          <p:cNvPicPr>
            <a:picLocks noChangeAspect="1"/>
          </p:cNvPicPr>
          <p:nvPr/>
        </p:nvPicPr>
        <p:blipFill>
          <a:blip r:embed="rId3"/>
          <a:stretch>
            <a:fillRect/>
          </a:stretch>
        </p:blipFill>
        <p:spPr>
          <a:xfrm>
            <a:off x="8603456" y="6137275"/>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pic_half_top"/>
          <p:cNvPicPr>
            <a:picLocks noChangeAspect="1"/>
          </p:cNvPicPr>
          <p:nvPr/>
        </p:nvPicPr>
        <p:blipFill>
          <a:blip r:embed="rId2"/>
          <a:stretch>
            <a:fillRect/>
          </a:stretch>
        </p:blipFill>
        <p:spPr>
          <a:xfrm>
            <a:off x="3048000" y="4638040"/>
            <a:ext cx="3048000" cy="2219325"/>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3" name="标题 4"/>
          <p:cNvSpPr/>
          <p:nvPr>
            <p:ph type="ctrTitle" idx="2" hasCustomPrompt="1"/>
            <p:custDataLst>
              <p:tags r:id="rId3"/>
            </p:custDataLst>
          </p:nvPr>
        </p:nvSpPr>
        <p:spPr>
          <a:xfrm>
            <a:off x="1744265" y="2462474"/>
            <a:ext cx="5655528" cy="565309"/>
          </a:xfrm>
        </p:spPr>
        <p:txBody>
          <a:bodyPr vert="horz" wrap="square" lIns="0" tIns="0" rIns="0" bIns="0" rtlCol="0" anchor="b"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2530" b="1" i="0" u="none" strike="noStrike" kern="1200" cap="none" spc="4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pitchFamily="18" charset="-122"/>
                <a:cs typeface="+mj-cs"/>
              </a:defRPr>
            </a:lvl1pPr>
          </a:lstStyle>
          <a:p>
            <a:pPr lvl="0"/>
            <a:r>
              <a:rPr>
                <a:sym typeface="+mn-ea"/>
              </a:rPr>
              <a:t>编辑标题</a:t>
            </a:r>
            <a:endParaRPr>
              <a:sym typeface="+mn-ea"/>
            </a:endParaRPr>
          </a:p>
        </p:txBody>
      </p:sp>
      <p:sp>
        <p:nvSpPr>
          <p:cNvPr id="7" name="副标题 7"/>
          <p:cNvSpPr/>
          <p:nvPr>
            <p:ph type="subTitle" idx="3" hasCustomPrompt="1"/>
            <p:custDataLst>
              <p:tags r:id="rId4"/>
            </p:custDataLst>
          </p:nvPr>
        </p:nvSpPr>
        <p:spPr>
          <a:xfrm>
            <a:off x="1744265" y="3393688"/>
            <a:ext cx="5655528" cy="906220"/>
          </a:xfrm>
        </p:spPr>
        <p:txBody>
          <a:bodyPr vert="horz" wrap="square" lIns="0" tIns="0" rIns="0" bIns="0" rtlCol="0" anchor="t" anchorCtr="0">
            <a:normAutofit/>
          </a:bodyPr>
          <a:lstStyle>
            <a:lvl1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mn-ea"/>
              </a:defRPr>
            </a:lvl1pPr>
            <a:lvl2pPr marL="257175"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514350" indent="0" algn="l"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771525" indent="0" algn="l"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028700" indent="0" algn="l"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285875"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6pPr>
            <a:lvl7pPr marL="1543050"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7pPr>
            <a:lvl8pPr marL="1800225"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8pPr>
            <a:lvl9pPr marL="2057400"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0_pic_quater_left_up"/>
          <p:cNvPicPr>
            <a:picLocks noChangeAspect="1"/>
          </p:cNvPicPr>
          <p:nvPr/>
        </p:nvPicPr>
        <p:blipFill>
          <a:blip r:embed="rId2"/>
          <a:stretch>
            <a:fillRect/>
          </a:stretch>
        </p:blipFill>
        <p:spPr>
          <a:xfrm>
            <a:off x="0" y="0"/>
            <a:ext cx="540068" cy="720090"/>
          </a:xfrm>
          <a:prstGeom prst="rect">
            <a:avLst/>
          </a:prstGeom>
        </p:spPr>
      </p:pic>
      <p:pic>
        <p:nvPicPr>
          <p:cNvPr id="8" name="图片 7" descr="1_pic_quater_right_up"/>
          <p:cNvPicPr>
            <a:picLocks noChangeAspect="1"/>
          </p:cNvPicPr>
          <p:nvPr/>
        </p:nvPicPr>
        <p:blipFill>
          <a:blip r:embed="rId3"/>
          <a:stretch>
            <a:fillRect/>
          </a:stretch>
        </p:blipFill>
        <p:spPr>
          <a:xfrm>
            <a:off x="8603456" y="6137275"/>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900">
                <a:solidFill>
                  <a:schemeClr val="tx1"/>
                </a:solidFill>
                <a:latin typeface="Arial" panose="020B0604020202020204" pitchFamily="34" charset="0"/>
                <a:ea typeface="幼圆" panose="02010509060101010101" pitchFamily="49" charset="-122"/>
              </a:defRPr>
            </a:lvl1pPr>
            <a:lvl2pPr eaLnBrk="1" fontAlgn="auto" latinLnBrk="0" hangingPunct="1">
              <a:defRPr sz="900">
                <a:solidFill>
                  <a:schemeClr val="tx1"/>
                </a:solidFill>
                <a:latin typeface="Arial" panose="020B0604020202020204" pitchFamily="34" charset="0"/>
                <a:ea typeface="幼圆" panose="02010509060101010101" pitchFamily="49" charset="-122"/>
              </a:defRPr>
            </a:lvl2pPr>
            <a:lvl3pPr eaLnBrk="1" fontAlgn="auto" latinLnBrk="0" hangingPunct="1">
              <a:defRPr sz="900">
                <a:solidFill>
                  <a:schemeClr val="tx1"/>
                </a:solidFill>
                <a:latin typeface="Arial" panose="020B0604020202020204" pitchFamily="34" charset="0"/>
                <a:ea typeface="幼圆" panose="02010509060101010101" pitchFamily="49" charset="-122"/>
              </a:defRPr>
            </a:lvl3pPr>
            <a:lvl4pPr eaLnBrk="1" fontAlgn="auto" latinLnBrk="0" hangingPunct="1">
              <a:defRPr sz="900">
                <a:solidFill>
                  <a:schemeClr val="tx1"/>
                </a:solidFill>
                <a:latin typeface="Arial" panose="020B0604020202020204" pitchFamily="34" charset="0"/>
                <a:ea typeface="幼圆" panose="02010509060101010101" pitchFamily="49" charset="-122"/>
              </a:defRPr>
            </a:lvl4pPr>
            <a:lvl5pPr eaLnBrk="1" fontAlgn="auto" latinLnBrk="0" hangingPunct="1">
              <a:defRPr sz="90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0_pic_quater_left_up"/>
          <p:cNvPicPr>
            <a:picLocks noChangeAspect="1"/>
          </p:cNvPicPr>
          <p:nvPr/>
        </p:nvPicPr>
        <p:blipFill>
          <a:blip r:embed="rId2"/>
          <a:stretch>
            <a:fillRect/>
          </a:stretch>
        </p:blipFill>
        <p:spPr>
          <a:xfrm>
            <a:off x="0" y="0"/>
            <a:ext cx="540068" cy="720090"/>
          </a:xfrm>
          <a:prstGeom prst="rect">
            <a:avLst/>
          </a:prstGeom>
        </p:spPr>
      </p:pic>
      <p:pic>
        <p:nvPicPr>
          <p:cNvPr id="10" name="图片 9" descr="1_pic_quater_right_up"/>
          <p:cNvPicPr>
            <a:picLocks noChangeAspect="1"/>
          </p:cNvPicPr>
          <p:nvPr/>
        </p:nvPicPr>
        <p:blipFill>
          <a:blip r:embed="rId3"/>
          <a:stretch>
            <a:fillRect/>
          </a:stretch>
        </p:blipFill>
        <p:spPr>
          <a:xfrm>
            <a:off x="8603456" y="6137275"/>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幼圆" panose="02010509060101010101" pitchFamily="49"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ce4cde915849995bb428f9707c3d33e6"/>
          <p:cNvPicPr>
            <a:picLocks noChangeAspect="1"/>
          </p:cNvPicPr>
          <p:nvPr/>
        </p:nvPicPr>
        <p:blipFill>
          <a:blip r:embed="rId2"/>
          <a:stretch>
            <a:fillRect/>
          </a:stretch>
        </p:blipFill>
        <p:spPr>
          <a:xfrm>
            <a:off x="5905976" y="1783001"/>
            <a:ext cx="3008948" cy="3291364"/>
          </a:xfrm>
          <a:prstGeom prst="rect">
            <a:avLst/>
          </a:prstGeom>
        </p:spPr>
      </p:pic>
      <p:sp>
        <p:nvSpPr>
          <p:cNvPr id="6" name="矩形 5"/>
          <p:cNvSpPr/>
          <p:nvPr>
            <p:custDataLst>
              <p:tags r:id="rId3"/>
            </p:custDataLst>
          </p:nvPr>
        </p:nvSpPr>
        <p:spPr>
          <a:xfrm>
            <a:off x="0" y="0"/>
            <a:ext cx="5486400" cy="68580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0_pic_quater_left_up"/>
          <p:cNvPicPr>
            <a:picLocks noChangeAspect="1"/>
          </p:cNvPicPr>
          <p:nvPr/>
        </p:nvPicPr>
        <p:blipFill>
          <a:blip r:embed="rId2"/>
          <a:stretch>
            <a:fillRect/>
          </a:stretch>
        </p:blipFill>
        <p:spPr>
          <a:xfrm>
            <a:off x="0" y="0"/>
            <a:ext cx="540068" cy="720090"/>
          </a:xfrm>
          <a:prstGeom prst="rect">
            <a:avLst/>
          </a:prstGeom>
        </p:spPr>
      </p:pic>
      <p:pic>
        <p:nvPicPr>
          <p:cNvPr id="8" name="图片 7" descr="1_pic_quater_right_up"/>
          <p:cNvPicPr>
            <a:picLocks noChangeAspect="1"/>
          </p:cNvPicPr>
          <p:nvPr/>
        </p:nvPicPr>
        <p:blipFill>
          <a:blip r:embed="rId3"/>
          <a:stretch>
            <a:fillRect/>
          </a:stretch>
        </p:blipFill>
        <p:spPr>
          <a:xfrm>
            <a:off x="8603456" y="6137275"/>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幼圆" panose="02010509060101010101" pitchFamily="49" charset="-122"/>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0_pic_quater_left_up"/>
          <p:cNvPicPr>
            <a:picLocks noChangeAspect="1"/>
          </p:cNvPicPr>
          <p:nvPr/>
        </p:nvPicPr>
        <p:blipFill>
          <a:blip r:embed="rId2"/>
          <a:stretch>
            <a:fillRect/>
          </a:stretch>
        </p:blipFill>
        <p:spPr>
          <a:xfrm>
            <a:off x="0" y="0"/>
            <a:ext cx="540068" cy="720090"/>
          </a:xfrm>
          <a:prstGeom prst="rect">
            <a:avLst/>
          </a:prstGeom>
        </p:spPr>
      </p:pic>
      <p:pic>
        <p:nvPicPr>
          <p:cNvPr id="7" name="图片 6" descr="1_pic_quater_right_up"/>
          <p:cNvPicPr>
            <a:picLocks noChangeAspect="1"/>
          </p:cNvPicPr>
          <p:nvPr/>
        </p:nvPicPr>
        <p:blipFill>
          <a:blip r:embed="rId3"/>
          <a:stretch>
            <a:fillRect/>
          </a:stretch>
        </p:blipFill>
        <p:spPr>
          <a:xfrm>
            <a:off x="8603456" y="6137275"/>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pitchFamily="49" charset="-122"/>
              </a:defRPr>
            </a:lvl1pPr>
            <a:lvl2pPr indent="0" eaLnBrk="1" fontAlgn="auto" latinLnBrk="0" hangingPunct="1">
              <a:defRPr>
                <a:solidFill>
                  <a:schemeClr val="tx1"/>
                </a:solidFill>
                <a:latin typeface="Arial" panose="020B0604020202020204" pitchFamily="34" charset="0"/>
                <a:ea typeface="幼圆" panose="02010509060101010101" pitchFamily="49" charset="-122"/>
              </a:defRPr>
            </a:lvl2pPr>
            <a:lvl3pPr indent="0" eaLnBrk="1" fontAlgn="auto" latinLnBrk="0" hangingPunct="1">
              <a:defRPr>
                <a:solidFill>
                  <a:schemeClr val="tx1"/>
                </a:solidFill>
                <a:latin typeface="Arial" panose="020B0604020202020204" pitchFamily="34" charset="0"/>
                <a:ea typeface="幼圆" panose="02010509060101010101" pitchFamily="49" charset="-122"/>
              </a:defRPr>
            </a:lvl3pPr>
            <a:lvl4pPr indent="0" eaLnBrk="1" fontAlgn="auto" latinLnBrk="0" hangingPunct="1">
              <a:defRPr>
                <a:solidFill>
                  <a:schemeClr val="tx1"/>
                </a:solidFill>
                <a:latin typeface="Arial" panose="020B0604020202020204" pitchFamily="34" charset="0"/>
                <a:ea typeface="幼圆" panose="02010509060101010101" pitchFamily="49" charset="-122"/>
              </a:defRPr>
            </a:lvl4pPr>
            <a:lvl5pPr indent="0" eaLnBrk="1" fontAlgn="auto" latinLnBrk="0" hangingPunct="1">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2" name="图片 1" descr="0_pic_quater_left_up"/>
          <p:cNvPicPr>
            <a:picLocks noChangeAspect="1"/>
          </p:cNvPicPr>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nvPicPr>
        <p:blipFill>
          <a:blip r:embed="rId3"/>
          <a:stretch>
            <a:fillRect/>
          </a:stretch>
        </p:blipFill>
        <p:spPr>
          <a:xfrm>
            <a:off x="8603456" y="6137275"/>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幼圆" panose="02010509060101010101" pitchFamily="49" charset="-122"/>
              </a:defRPr>
            </a:lvl1pPr>
            <a:lvl2pPr>
              <a:defRPr>
                <a:solidFill>
                  <a:schemeClr val="tx1"/>
                </a:solidFill>
                <a:latin typeface="Arial" panose="020B0604020202020204" pitchFamily="34" charset="0"/>
                <a:ea typeface="幼圆" panose="02010509060101010101" pitchFamily="49" charset="-122"/>
              </a:defRPr>
            </a:lvl2pPr>
            <a:lvl3pPr>
              <a:defRPr>
                <a:solidFill>
                  <a:schemeClr val="tx1"/>
                </a:solidFill>
                <a:latin typeface="Arial" panose="020B0604020202020204" pitchFamily="34" charset="0"/>
                <a:ea typeface="幼圆" panose="02010509060101010101" pitchFamily="49" charset="-122"/>
              </a:defRPr>
            </a:lvl3pPr>
            <a:lvl4pPr>
              <a:defRPr>
                <a:solidFill>
                  <a:schemeClr val="tx1"/>
                </a:solidFill>
                <a:latin typeface="Arial" panose="020B0604020202020204" pitchFamily="34" charset="0"/>
                <a:ea typeface="幼圆" panose="02010509060101010101" pitchFamily="49" charset="-122"/>
              </a:defRPr>
            </a:lvl4pPr>
            <a:lvl5pPr>
              <a:defRPr>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ce4cde915849995bb428f9707c3d33e6"/>
          <p:cNvPicPr>
            <a:picLocks noChangeAspect="1"/>
          </p:cNvPicPr>
          <p:nvPr>
            <p:custDataLst>
              <p:tags r:id="rId2"/>
            </p:custDataLst>
          </p:nvPr>
        </p:nvPicPr>
        <p:blipFill>
          <a:blip r:embed="rId3"/>
          <a:stretch>
            <a:fillRect/>
          </a:stretch>
        </p:blipFill>
        <p:spPr>
          <a:xfrm>
            <a:off x="4924901" y="1371600"/>
            <a:ext cx="3761423" cy="4114800"/>
          </a:xfrm>
          <a:prstGeom prst="rect">
            <a:avLst/>
          </a:prstGeom>
        </p:spPr>
      </p:pic>
      <p:pic>
        <p:nvPicPr>
          <p:cNvPr id="6" name="图片 5" descr="0_pic_quater_left_up"/>
          <p:cNvPicPr>
            <a:picLocks noChangeAspect="1"/>
          </p:cNvPicPr>
          <p:nvPr/>
        </p:nvPicPr>
        <p:blipFill>
          <a:blip r:embed="rId4"/>
          <a:stretch>
            <a:fillRect/>
          </a:stretch>
        </p:blipFill>
        <p:spPr>
          <a:xfrm>
            <a:off x="0" y="0"/>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a:p>
        </p:txBody>
      </p:sp>
      <p:sp>
        <p:nvSpPr>
          <p:cNvPr id="7" name="文本占位符 4"/>
          <p:cNvSpPr/>
          <p:nvPr>
            <p:ph type="body" idx="1" hasCustomPrompt="1"/>
            <p:custDataLst>
              <p:tags r:id="rId5"/>
            </p:custDataLst>
          </p:nvPr>
        </p:nvSpPr>
        <p:spPr>
          <a:xfrm>
            <a:off x="571981" y="2550521"/>
            <a:ext cx="3619052" cy="523158"/>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8" name="标题 5"/>
          <p:cNvSpPr/>
          <p:nvPr>
            <p:ph type="title" hasCustomPrompt="1"/>
            <p:custDataLst>
              <p:tags r:id="rId6"/>
            </p:custDataLst>
          </p:nvPr>
        </p:nvSpPr>
        <p:spPr>
          <a:xfrm>
            <a:off x="571505" y="3448448"/>
            <a:ext cx="3619529" cy="811054"/>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730"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2"/>
            </p:custDataLst>
          </p:nvPr>
        </p:nvPicPr>
        <p:blipFill>
          <a:blip r:embed="rId3"/>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4"/>
            </p:custDataLst>
          </p:nvPr>
        </p:nvPicPr>
        <p:blipFill>
          <a:blip r:embed="rId5"/>
          <a:stretch>
            <a:fillRect/>
          </a:stretch>
        </p:blipFill>
        <p:spPr>
          <a:xfrm>
            <a:off x="8603456" y="6137275"/>
            <a:ext cx="540068" cy="720090"/>
          </a:xfrm>
          <a:prstGeom prst="rect">
            <a:avLst/>
          </a:prstGeom>
        </p:spPr>
      </p:pic>
      <p:sp>
        <p:nvSpPr>
          <p:cNvPr id="2" name="标题 1"/>
          <p:cNvSpPr>
            <a:spLocks noGrp="1"/>
          </p:cNvSpPr>
          <p:nvPr>
            <p:ph type="title"/>
            <p:custDataLst>
              <p:tags r:id="rId6"/>
            </p:custDataLst>
          </p:nvPr>
        </p:nvSpPr>
        <p:spPr>
          <a:xfrm>
            <a:off x="502411" y="498476"/>
            <a:ext cx="8139178"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18599" y="303530"/>
            <a:ext cx="8706326" cy="625030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5"/>
            </p:custDataLst>
          </p:nvPr>
        </p:nvPicPr>
        <p:blipFill>
          <a:blip r:embed="rId6"/>
          <a:stretch>
            <a:fillRect/>
          </a:stretch>
        </p:blipFill>
        <p:spPr>
          <a:xfrm>
            <a:off x="8603456" y="6137275"/>
            <a:ext cx="540068" cy="720090"/>
          </a:xfrm>
          <a:prstGeom prst="rect">
            <a:avLst/>
          </a:prstGeom>
        </p:spPr>
      </p:pic>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18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071" cy="68580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pic>
        <p:nvPicPr>
          <p:cNvPr id="8" name="图片 7" descr="0_pic_quater_right_down"/>
          <p:cNvPicPr>
            <a:picLocks noChangeAspect="1"/>
          </p:cNvPicPr>
          <p:nvPr>
            <p:custDataLst>
              <p:tags r:id="rId3"/>
            </p:custDataLst>
          </p:nvPr>
        </p:nvPicPr>
        <p:blipFill>
          <a:blip r:embed="rId4"/>
          <a:stretch>
            <a:fillRect/>
          </a:stretch>
        </p:blipFill>
        <p:spPr>
          <a:xfrm>
            <a:off x="8603456" y="0"/>
            <a:ext cx="540068" cy="72009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6137275"/>
            <a:ext cx="540068" cy="72009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nchorCtr="0"/>
          <a:lstStyle>
            <a:lvl1pPr>
              <a:defRPr sz="2025" baseline="0">
                <a:solidFill>
                  <a:schemeClr val="tx1"/>
                </a:solidFill>
                <a:latin typeface="Arial" panose="020B0604020202020204" pitchFamily="34" charset="0"/>
                <a:ea typeface="幼圆"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5"/>
            </p:custDataLst>
          </p:nvPr>
        </p:nvPicPr>
        <p:blipFill>
          <a:blip r:embed="rId6"/>
          <a:stretch>
            <a:fillRect/>
          </a:stretch>
        </p:blipFill>
        <p:spPr>
          <a:xfrm>
            <a:off x="8603456" y="6137275"/>
            <a:ext cx="540068" cy="72009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025"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028565"/>
            <a:ext cx="9144000" cy="1829435"/>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5"/>
            </p:custDataLst>
          </p:nvPr>
        </p:nvPicPr>
        <p:blipFill>
          <a:blip r:embed="rId6"/>
          <a:stretch>
            <a:fillRect/>
          </a:stretch>
        </p:blipFill>
        <p:spPr>
          <a:xfrm>
            <a:off x="8603456" y="6137275"/>
            <a:ext cx="540068" cy="720090"/>
          </a:xfrm>
          <a:prstGeom prst="rect">
            <a:avLst/>
          </a:prstGeom>
        </p:spPr>
      </p:pic>
      <p:sp>
        <p:nvSpPr>
          <p:cNvPr id="2" name="标题 1"/>
          <p:cNvSpPr>
            <a:spLocks noGrp="1"/>
          </p:cNvSpPr>
          <p:nvPr>
            <p:ph type="title"/>
            <p:custDataLst>
              <p:tags r:id="rId7"/>
            </p:custDataLst>
          </p:nvPr>
        </p:nvSpPr>
        <p:spPr>
          <a:xfrm>
            <a:off x="453600" y="740250"/>
            <a:ext cx="8232300" cy="423900"/>
          </a:xfrm>
        </p:spPr>
        <p:txBody>
          <a:bodyPr anchor="ctr" anchorCtr="0"/>
          <a:lstStyle>
            <a:lvl1pPr algn="ctr">
              <a:defRPr sz="1800"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082600"/>
            <a:ext cx="8243100" cy="24084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306850"/>
            <a:ext cx="8251200" cy="7587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914400"/>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pic>
        <p:nvPicPr>
          <p:cNvPr id="8" name="图片 7" descr="0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pic>
        <p:nvPicPr>
          <p:cNvPr id="6" name="图片 5" descr="1_pic_quater_left_down"/>
          <p:cNvPicPr>
            <a:picLocks noChangeAspect="1"/>
          </p:cNvPicPr>
          <p:nvPr>
            <p:custDataLst>
              <p:tags r:id="rId5"/>
            </p:custDataLst>
          </p:nvPr>
        </p:nvPicPr>
        <p:blipFill>
          <a:blip r:embed="rId6"/>
          <a:stretch>
            <a:fillRect/>
          </a:stretch>
        </p:blipFill>
        <p:spPr>
          <a:xfrm>
            <a:off x="0" y="6137275"/>
            <a:ext cx="540068" cy="720090"/>
          </a:xfrm>
          <a:prstGeom prst="rect">
            <a:avLst/>
          </a:prstGeom>
        </p:spPr>
      </p:pic>
      <p:sp>
        <p:nvSpPr>
          <p:cNvPr id="2" name="标题 1"/>
          <p:cNvSpPr>
            <a:spLocks noGrp="1"/>
          </p:cNvSpPr>
          <p:nvPr>
            <p:ph type="title"/>
            <p:custDataLst>
              <p:tags r:id="rId7"/>
            </p:custDataLst>
          </p:nvPr>
        </p:nvSpPr>
        <p:spPr>
          <a:xfrm>
            <a:off x="434700" y="292846"/>
            <a:ext cx="8278200" cy="331473"/>
          </a:xfrm>
        </p:spPr>
        <p:txBody>
          <a:bodyPr/>
          <a:lstStyle>
            <a:lvl1pPr>
              <a:defRPr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025000"/>
            <a:ext cx="40068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025000"/>
            <a:ext cx="4025700" cy="2170800"/>
          </a:xfrm>
        </p:spPr>
        <p:txBody>
          <a:bodyPr/>
          <a:lstStyle>
            <a:lvl1pPr>
              <a:defRPr baseline="0">
                <a:solidFill>
                  <a:schemeClr val="tx1"/>
                </a:solidFill>
                <a:latin typeface="Arial" panose="020B0604020202020204" pitchFamily="34" charset="0"/>
                <a:ea typeface="幼圆" panose="02010509060101010101" pitchFamily="49" charset="-122"/>
              </a:defRPr>
            </a:lvl1pPr>
            <a:lvl2pPr>
              <a:defRPr baseline="0">
                <a:solidFill>
                  <a:schemeClr val="tx1"/>
                </a:solidFill>
                <a:latin typeface="Arial" panose="020B0604020202020204" pitchFamily="34" charset="0"/>
                <a:ea typeface="幼圆" panose="02010509060101010101" pitchFamily="49" charset="-122"/>
              </a:defRPr>
            </a:lvl2pPr>
            <a:lvl3pPr>
              <a:defRPr baseline="0">
                <a:solidFill>
                  <a:schemeClr val="tx1"/>
                </a:solidFill>
                <a:latin typeface="Arial" panose="020B0604020202020204" pitchFamily="34" charset="0"/>
                <a:ea typeface="幼圆" panose="02010509060101010101" pitchFamily="49" charset="-122"/>
              </a:defRPr>
            </a:lvl3pPr>
            <a:lvl4pPr>
              <a:defRPr baseline="0">
                <a:solidFill>
                  <a:schemeClr val="tx1"/>
                </a:solidFill>
                <a:latin typeface="Arial" panose="020B0604020202020204" pitchFamily="34" charset="0"/>
                <a:ea typeface="幼圆" panose="02010509060101010101" pitchFamily="49" charset="-122"/>
              </a:defRPr>
            </a:lvl4pPr>
            <a:lvl5pPr>
              <a:defRPr baseline="0">
                <a:solidFill>
                  <a:schemeClr val="tx1"/>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914450"/>
            <a:ext cx="40068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910850"/>
            <a:ext cx="4025700" cy="585900"/>
          </a:xfrm>
        </p:spPr>
        <p:txBody>
          <a:bodyPr/>
          <a:lstStyle>
            <a:lvl1pP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572022"/>
            <a:ext cx="9144000" cy="3713321"/>
          </a:xfrm>
          <a:prstGeom prst="rect">
            <a:avLst/>
          </a:prstGeom>
          <a:solidFill>
            <a:schemeClr val="tx2"/>
          </a:solidFill>
          <a:ln w="12700" cap="flat" cmpd="sng" algn="ctr">
            <a:noFill/>
            <a:prstDash val="solid"/>
            <a:miter lim="800000"/>
          </a:ln>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pic>
        <p:nvPicPr>
          <p:cNvPr id="8" name="图片 7" descr="0_pic_quater_left_up"/>
          <p:cNvPicPr>
            <a:picLocks noChangeAspect="1"/>
          </p:cNvPicPr>
          <p:nvPr>
            <p:custDataLst>
              <p:tags r:id="rId3"/>
            </p:custDataLst>
          </p:nvPr>
        </p:nvPicPr>
        <p:blipFill>
          <a:blip r:embed="rId4"/>
          <a:stretch>
            <a:fillRect/>
          </a:stretch>
        </p:blipFill>
        <p:spPr>
          <a:xfrm>
            <a:off x="0" y="0"/>
            <a:ext cx="1214914" cy="1619885"/>
          </a:xfrm>
          <a:prstGeom prst="rect">
            <a:avLst/>
          </a:prstGeom>
        </p:spPr>
      </p:pic>
      <p:pic>
        <p:nvPicPr>
          <p:cNvPr id="6" name="图片 5" descr="1_pic_quater_right_down"/>
          <p:cNvPicPr>
            <a:picLocks noChangeAspect="1"/>
          </p:cNvPicPr>
          <p:nvPr>
            <p:custDataLst>
              <p:tags r:id="rId5"/>
            </p:custDataLst>
          </p:nvPr>
        </p:nvPicPr>
        <p:blipFill>
          <a:blip r:embed="rId6"/>
          <a:stretch>
            <a:fillRect/>
          </a:stretch>
        </p:blipFill>
        <p:spPr>
          <a:xfrm>
            <a:off x="7928610" y="0"/>
            <a:ext cx="1214914" cy="1619885"/>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3375" baseline="0">
                <a:solidFill>
                  <a:schemeClr val="tx1"/>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981200"/>
            <a:ext cx="4184968"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0583" y="1981200"/>
            <a:ext cx="4184968" cy="3886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72.xml"/><Relationship Id="rId20" Type="http://schemas.openxmlformats.org/officeDocument/2006/relationships/tags" Target="../tags/tag71.xml"/><Relationship Id="rId2" Type="http://schemas.openxmlformats.org/officeDocument/2006/relationships/slideLayout" Target="../slideLayouts/slideLayout13.xml"/><Relationship Id="rId19" Type="http://schemas.openxmlformats.org/officeDocument/2006/relationships/tags" Target="../tags/tag7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7170" name="标题 7169"/>
          <p:cNvSpPr>
            <a:spLocks noGrp="1" noRot="1"/>
          </p:cNvSpPr>
          <p:nvPr>
            <p:ph type="title"/>
          </p:nvPr>
        </p:nvSpPr>
        <p:spPr>
          <a:xfrm>
            <a:off x="301625" y="685800"/>
            <a:ext cx="8540750" cy="1143000"/>
          </a:xfrm>
          <a:prstGeom prst="rect">
            <a:avLst/>
          </a:prstGeom>
          <a:noFill/>
          <a:ln w="9525">
            <a:noFill/>
          </a:ln>
        </p:spPr>
        <p:txBody>
          <a:bodyPr anchor="ctr" anchorCtr="0"/>
          <a:lstStyle/>
          <a:p>
            <a:pPr lvl="0"/>
            <a:r>
              <a:rPr lang="zh-CN" altLang="en-US"/>
              <a:t>单击此处编辑母版标题样式</a:t>
            </a:r>
            <a:endParaRPr lang="zh-CN" altLang="en-US"/>
          </a:p>
        </p:txBody>
      </p:sp>
      <p:sp>
        <p:nvSpPr>
          <p:cNvPr id="7171" name="文本占位符 7170"/>
          <p:cNvSpPr>
            <a:spLocks noGrp="1" noRot="1"/>
          </p:cNvSpPr>
          <p:nvPr>
            <p:ph type="body" idx="1"/>
          </p:nvPr>
        </p:nvSpPr>
        <p:spPr>
          <a:xfrm>
            <a:off x="304800" y="1981200"/>
            <a:ext cx="8540750" cy="3886200"/>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172" name="日期占位符 7171"/>
          <p:cNvSpPr>
            <a:spLocks noGrp="1"/>
          </p:cNvSpPr>
          <p:nvPr>
            <p:ph type="dt" sz="half" idx="2"/>
          </p:nvPr>
        </p:nvSpPr>
        <p:spPr>
          <a:xfrm>
            <a:off x="301625" y="6019800"/>
            <a:ext cx="2289175"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7173" name="页脚占位符 7172"/>
          <p:cNvSpPr>
            <a:spLocks noGrp="1"/>
          </p:cNvSpPr>
          <p:nvPr>
            <p:ph type="ftr" sz="quarter" idx="3"/>
          </p:nvPr>
        </p:nvSpPr>
        <p:spPr>
          <a:xfrm>
            <a:off x="3124200" y="6019800"/>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7174" name="灯片编号占位符 7173"/>
          <p:cNvSpPr>
            <a:spLocks noGrp="1"/>
          </p:cNvSpPr>
          <p:nvPr>
            <p:ph type="sldNum" sz="quarter" idx="4"/>
          </p:nvPr>
        </p:nvSpPr>
        <p:spPr>
          <a:xfrm>
            <a:off x="6553200" y="6019800"/>
            <a:ext cx="2289175"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幼圆" panose="02010509060101010101" pitchFamily="49" charset="-122"/>
                <a:cs typeface="幼圆" panose="020105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solidFill>
          <a:uFillTx/>
          <a:latin typeface="Arial" panose="020B0604020202020204" pitchFamily="34" charset="0"/>
          <a:ea typeface="幼圆" panose="02010509060101010101" pitchFamily="49"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幼圆" panose="02010509060101010101" pitchFamily="49"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10.wmf"/></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5.png"/><Relationship Id="rId3" Type="http://schemas.openxmlformats.org/officeDocument/2006/relationships/tags" Target="../tags/tag120.xml"/><Relationship Id="rId2" Type="http://schemas.openxmlformats.org/officeDocument/2006/relationships/image" Target="../media/image4.png"/><Relationship Id="rId1" Type="http://schemas.openxmlformats.org/officeDocument/2006/relationships/tags" Target="../tags/tag119.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image" Target="../media/image5.png"/><Relationship Id="rId3" Type="http://schemas.openxmlformats.org/officeDocument/2006/relationships/tags" Target="../tags/tag124.xml"/><Relationship Id="rId2" Type="http://schemas.openxmlformats.org/officeDocument/2006/relationships/image" Target="../media/image4.png"/><Relationship Id="rId1" Type="http://schemas.openxmlformats.org/officeDocument/2006/relationships/tags" Target="../tags/tag123.xml"/></Relationships>
</file>

<file path=ppt/slides/_rels/slide12.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tags" Target="../tags/tag129.xml"/><Relationship Id="rId4" Type="http://schemas.openxmlformats.org/officeDocument/2006/relationships/image" Target="../media/image5.png"/><Relationship Id="rId3" Type="http://schemas.openxmlformats.org/officeDocument/2006/relationships/tags" Target="../tags/tag128.xml"/><Relationship Id="rId2" Type="http://schemas.openxmlformats.org/officeDocument/2006/relationships/image" Target="../media/image4.png"/><Relationship Id="rId10" Type="http://schemas.openxmlformats.org/officeDocument/2006/relationships/slideLayout" Target="../slideLayouts/slideLayout18.xml"/><Relationship Id="rId1" Type="http://schemas.openxmlformats.org/officeDocument/2006/relationships/tags" Target="../tags/tag127.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image" Target="../media/image5.png"/><Relationship Id="rId3" Type="http://schemas.openxmlformats.org/officeDocument/2006/relationships/tags" Target="../tags/tag132.xml"/><Relationship Id="rId2" Type="http://schemas.openxmlformats.org/officeDocument/2006/relationships/image" Target="../media/image4.png"/><Relationship Id="rId1" Type="http://schemas.openxmlformats.org/officeDocument/2006/relationships/tags" Target="../tags/tag131.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image" Target="../media/image5.png"/><Relationship Id="rId3" Type="http://schemas.openxmlformats.org/officeDocument/2006/relationships/tags" Target="../tags/tag136.xml"/><Relationship Id="rId2" Type="http://schemas.openxmlformats.org/officeDocument/2006/relationships/image" Target="../media/image4.png"/><Relationship Id="rId1" Type="http://schemas.openxmlformats.org/officeDocument/2006/relationships/tags" Target="../tags/tag135.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image" Target="../media/image5.png"/><Relationship Id="rId3" Type="http://schemas.openxmlformats.org/officeDocument/2006/relationships/tags" Target="../tags/tag145.xml"/><Relationship Id="rId2" Type="http://schemas.openxmlformats.org/officeDocument/2006/relationships/image" Target="../media/image4.png"/><Relationship Id="rId1" Type="http://schemas.openxmlformats.org/officeDocument/2006/relationships/tags" Target="../tags/tag144.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image" Target="../media/image5.png"/><Relationship Id="rId3" Type="http://schemas.openxmlformats.org/officeDocument/2006/relationships/tags" Target="../tags/tag149.xml"/><Relationship Id="rId2" Type="http://schemas.openxmlformats.org/officeDocument/2006/relationships/image" Target="../media/image4.png"/><Relationship Id="rId1" Type="http://schemas.openxmlformats.org/officeDocument/2006/relationships/tags" Target="../tags/tag148.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image" Target="../media/image5.png"/><Relationship Id="rId3" Type="http://schemas.openxmlformats.org/officeDocument/2006/relationships/tags" Target="../tags/tag153.xml"/><Relationship Id="rId2" Type="http://schemas.openxmlformats.org/officeDocument/2006/relationships/image" Target="../media/image4.png"/><Relationship Id="rId1" Type="http://schemas.openxmlformats.org/officeDocument/2006/relationships/tags" Target="../tags/tag152.xml"/></Relationships>
</file>

<file path=ppt/slides/_rels/slide19.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image" Target="../media/image25.jpeg"/><Relationship Id="rId7" Type="http://schemas.openxmlformats.org/officeDocument/2006/relationships/image" Target="../media/image24.jpeg"/><Relationship Id="rId6" Type="http://schemas.openxmlformats.org/officeDocument/2006/relationships/image" Target="../media/image23.jpeg"/><Relationship Id="rId5" Type="http://schemas.openxmlformats.org/officeDocument/2006/relationships/tags" Target="../tags/tag158.xml"/><Relationship Id="rId4" Type="http://schemas.openxmlformats.org/officeDocument/2006/relationships/image" Target="../media/image5.png"/><Relationship Id="rId3" Type="http://schemas.openxmlformats.org/officeDocument/2006/relationships/tags" Target="../tags/tag157.xml"/><Relationship Id="rId2" Type="http://schemas.openxmlformats.org/officeDocument/2006/relationships/image" Target="../media/image4.png"/><Relationship Id="rId10" Type="http://schemas.openxmlformats.org/officeDocument/2006/relationships/slideLayout" Target="../slideLayouts/slideLayout18.xml"/><Relationship Id="rId1" Type="http://schemas.openxmlformats.org/officeDocument/2006/relationships/tags" Target="../tags/tag156.xml"/></Relationships>
</file>

<file path=ppt/slides/_rels/slide2.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7" Type="http://schemas.openxmlformats.org/officeDocument/2006/relationships/notesSlide" Target="../notesSlides/notesSlide2.xml"/><Relationship Id="rId16" Type="http://schemas.openxmlformats.org/officeDocument/2006/relationships/slideLayout" Target="../slideLayouts/slideLayout17.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image" Target="../media/image5.png"/><Relationship Id="rId3" Type="http://schemas.openxmlformats.org/officeDocument/2006/relationships/tags" Target="../tags/tag161.xml"/><Relationship Id="rId2" Type="http://schemas.openxmlformats.org/officeDocument/2006/relationships/image" Target="../media/image4.png"/><Relationship Id="rId1" Type="http://schemas.openxmlformats.org/officeDocument/2006/relationships/tags" Target="../tags/tag160.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image" Target="../media/image5.png"/><Relationship Id="rId3" Type="http://schemas.openxmlformats.org/officeDocument/2006/relationships/tags" Target="../tags/tag165.xml"/><Relationship Id="rId2" Type="http://schemas.openxmlformats.org/officeDocument/2006/relationships/image" Target="../media/image4.png"/><Relationship Id="rId1" Type="http://schemas.openxmlformats.org/officeDocument/2006/relationships/tags" Target="../tags/tag164.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image" Target="../media/image5.png"/><Relationship Id="rId3" Type="http://schemas.openxmlformats.org/officeDocument/2006/relationships/tags" Target="../tags/tag169.xml"/><Relationship Id="rId2" Type="http://schemas.openxmlformats.org/officeDocument/2006/relationships/image" Target="../media/image4.png"/><Relationship Id="rId1" Type="http://schemas.openxmlformats.org/officeDocument/2006/relationships/tags" Target="../tags/tag168.xml"/></Relationships>
</file>

<file path=ppt/slides/_rels/slide23.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image" Target="../media/image28.jpeg"/><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tags" Target="../tags/tag174.xml"/><Relationship Id="rId4" Type="http://schemas.openxmlformats.org/officeDocument/2006/relationships/image" Target="../media/image5.png"/><Relationship Id="rId3" Type="http://schemas.openxmlformats.org/officeDocument/2006/relationships/tags" Target="../tags/tag173.xml"/><Relationship Id="rId2" Type="http://schemas.openxmlformats.org/officeDocument/2006/relationships/image" Target="../media/image4.png"/><Relationship Id="rId10" Type="http://schemas.openxmlformats.org/officeDocument/2006/relationships/slideLayout" Target="../slideLayouts/slideLayout18.xml"/><Relationship Id="rId1" Type="http://schemas.openxmlformats.org/officeDocument/2006/relationships/tags" Target="../tags/tag172.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image" Target="../media/image5.png"/><Relationship Id="rId3" Type="http://schemas.openxmlformats.org/officeDocument/2006/relationships/tags" Target="../tags/tag177.xml"/><Relationship Id="rId2" Type="http://schemas.openxmlformats.org/officeDocument/2006/relationships/image" Target="../media/image4.png"/><Relationship Id="rId1" Type="http://schemas.openxmlformats.org/officeDocument/2006/relationships/tags" Target="../tags/tag176.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image" Target="../media/image5.png"/><Relationship Id="rId3" Type="http://schemas.openxmlformats.org/officeDocument/2006/relationships/tags" Target="../tags/tag181.xml"/><Relationship Id="rId2" Type="http://schemas.openxmlformats.org/officeDocument/2006/relationships/image" Target="../media/image4.png"/><Relationship Id="rId1" Type="http://schemas.openxmlformats.org/officeDocument/2006/relationships/tags" Target="../tags/tag180.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image" Target="../media/image5.png"/><Relationship Id="rId3" Type="http://schemas.openxmlformats.org/officeDocument/2006/relationships/tags" Target="../tags/tag185.xml"/><Relationship Id="rId2" Type="http://schemas.openxmlformats.org/officeDocument/2006/relationships/image" Target="../media/image4.png"/><Relationship Id="rId1" Type="http://schemas.openxmlformats.org/officeDocument/2006/relationships/tags" Target="../tags/tag184.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image" Target="../media/image5.png"/><Relationship Id="rId3" Type="http://schemas.openxmlformats.org/officeDocument/2006/relationships/tags" Target="../tags/tag189.xml"/><Relationship Id="rId2" Type="http://schemas.openxmlformats.org/officeDocument/2006/relationships/image" Target="../media/image4.png"/><Relationship Id="rId1" Type="http://schemas.openxmlformats.org/officeDocument/2006/relationships/tags" Target="../tags/tag188.xml"/></Relationships>
</file>

<file path=ppt/slides/_rels/slide3.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image" Target="../media/image12.GIF"/><Relationship Id="rId6" Type="http://schemas.openxmlformats.org/officeDocument/2006/relationships/hyperlink" Target="file:///C:\Documents%20and%20Settings\Administrator\&#26700;&#38754;\&#35838;&#20214;\33.swf" TargetMode="External"/><Relationship Id="rId5" Type="http://schemas.openxmlformats.org/officeDocument/2006/relationships/image" Target="../media/image11.png"/><Relationship Id="rId4" Type="http://schemas.openxmlformats.org/officeDocument/2006/relationships/image" Target="../media/image5.png"/><Relationship Id="rId3" Type="http://schemas.openxmlformats.org/officeDocument/2006/relationships/tags" Target="../tags/tag93.xml"/><Relationship Id="rId2" Type="http://schemas.openxmlformats.org/officeDocument/2006/relationships/image" Target="../media/image4.png"/><Relationship Id="rId11" Type="http://schemas.openxmlformats.org/officeDocument/2006/relationships/notesSlide" Target="../notesSlides/notesSlide3.xml"/><Relationship Id="rId10" Type="http://schemas.openxmlformats.org/officeDocument/2006/relationships/slideLayout" Target="../slideLayouts/slideLayout18.xml"/><Relationship Id="rId1" Type="http://schemas.openxmlformats.org/officeDocument/2006/relationships/tags" Target="../tags/tag92.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98.xml"/><Relationship Id="rId5" Type="http://schemas.openxmlformats.org/officeDocument/2006/relationships/image" Target="../media/image13.png"/><Relationship Id="rId4" Type="http://schemas.openxmlformats.org/officeDocument/2006/relationships/image" Target="../media/image5.png"/><Relationship Id="rId3" Type="http://schemas.openxmlformats.org/officeDocument/2006/relationships/tags" Target="../tags/tag97.xml"/><Relationship Id="rId2" Type="http://schemas.openxmlformats.org/officeDocument/2006/relationships/image" Target="../media/image4.png"/><Relationship Id="rId1" Type="http://schemas.openxmlformats.org/officeDocument/2006/relationships/tags" Target="../tags/tag96.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image" Target="../media/image5.png"/><Relationship Id="rId3" Type="http://schemas.openxmlformats.org/officeDocument/2006/relationships/tags" Target="../tags/tag100.xml"/><Relationship Id="rId2" Type="http://schemas.openxmlformats.org/officeDocument/2006/relationships/image" Target="../media/image4.png"/><Relationship Id="rId1" Type="http://schemas.openxmlformats.org/officeDocument/2006/relationships/tags" Target="../tags/tag99.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image" Target="../media/image5.png"/><Relationship Id="rId3" Type="http://schemas.openxmlformats.org/officeDocument/2006/relationships/tags" Target="../tags/tag104.xml"/><Relationship Id="rId2" Type="http://schemas.openxmlformats.org/officeDocument/2006/relationships/image" Target="../media/image4.png"/><Relationship Id="rId1" Type="http://schemas.openxmlformats.org/officeDocument/2006/relationships/tags" Target="../tags/tag10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image" Target="../media/image5.png"/><Relationship Id="rId3" Type="http://schemas.openxmlformats.org/officeDocument/2006/relationships/tags" Target="../tags/tag108.xml"/><Relationship Id="rId2" Type="http://schemas.openxmlformats.org/officeDocument/2006/relationships/image" Target="../media/image4.png"/><Relationship Id="rId1" Type="http://schemas.openxmlformats.org/officeDocument/2006/relationships/tags" Target="../tags/tag107.xml"/></Relationships>
</file>

<file path=ppt/slides/_rels/slide8.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tags" Target="../tags/tag113.xml"/><Relationship Id="rId4" Type="http://schemas.openxmlformats.org/officeDocument/2006/relationships/image" Target="../media/image5.png"/><Relationship Id="rId3" Type="http://schemas.openxmlformats.org/officeDocument/2006/relationships/tags" Target="../tags/tag112.xml"/><Relationship Id="rId2" Type="http://schemas.openxmlformats.org/officeDocument/2006/relationships/image" Target="../media/image4.png"/><Relationship Id="rId10" Type="http://schemas.openxmlformats.org/officeDocument/2006/relationships/slideLayout" Target="../slideLayouts/slideLayout18.xml"/><Relationship Id="rId1" Type="http://schemas.openxmlformats.org/officeDocument/2006/relationships/tags" Target="../tags/tag111.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5.png"/><Relationship Id="rId3" Type="http://schemas.openxmlformats.org/officeDocument/2006/relationships/tags" Target="../tags/tag116.xml"/><Relationship Id="rId2" Type="http://schemas.openxmlformats.org/officeDocument/2006/relationships/image" Target="../media/image4.png"/><Relationship Id="rId1" Type="http://schemas.openxmlformats.org/officeDocument/2006/relationships/tags" Target="../tags/tag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PE03166_"/>
          <p:cNvPicPr>
            <a:picLocks noChangeAspect="1"/>
          </p:cNvPicPr>
          <p:nvPr/>
        </p:nvPicPr>
        <p:blipFill>
          <a:blip r:embed="rId1"/>
          <a:stretch>
            <a:fillRect/>
          </a:stretch>
        </p:blipFill>
        <p:spPr>
          <a:xfrm>
            <a:off x="179070" y="3429000"/>
            <a:ext cx="2346325" cy="2474913"/>
          </a:xfrm>
          <a:prstGeom prst="rect">
            <a:avLst/>
          </a:prstGeom>
          <a:noFill/>
          <a:ln w="9525">
            <a:noFill/>
          </a:ln>
        </p:spPr>
      </p:pic>
      <p:cxnSp>
        <p:nvCxnSpPr>
          <p:cNvPr id="10" name="直接连接符 9"/>
          <p:cNvCxnSpPr/>
          <p:nvPr>
            <p:custDataLst>
              <p:tags r:id="rId2"/>
            </p:custDataLst>
          </p:nvPr>
        </p:nvCxnSpPr>
        <p:spPr>
          <a:xfrm flipH="1">
            <a:off x="571519" y="4986894"/>
            <a:ext cx="3619025"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标题 1"/>
          <p:cNvSpPr/>
          <p:nvPr>
            <p:custDataLst>
              <p:tags r:id="rId3"/>
            </p:custDataLst>
          </p:nvPr>
        </p:nvSpPr>
        <p:spPr>
          <a:xfrm>
            <a:off x="755650" y="692785"/>
            <a:ext cx="6602730" cy="2141855"/>
          </a:xfrm>
          <a:prstGeom prst="rect">
            <a:avLst/>
          </a:prstGeom>
        </p:spPr>
        <p:txBody>
          <a:bodyPr vert="horz" wrap="square" lIns="0" tIns="0" rIns="0" bIns="0" rtlCol="0" anchor="b" anchorCtr="0"/>
          <a:lstStyle>
            <a:lvl1pPr marL="0" marR="0" lvl="0" algn="l" defTabSz="914400" rtl="0" eaLnBrk="1" fontAlgn="auto" latinLnBrk="0" hangingPunct="1">
              <a:lnSpc>
                <a:spcPct val="100000"/>
              </a:lnSpc>
              <a:spcBef>
                <a:spcPct val="0"/>
              </a:spcBef>
              <a:spcAft>
                <a:spcPts val="0"/>
              </a:spcAft>
              <a:buClrTx/>
              <a:buSzTx/>
              <a:buFontTx/>
              <a:buNone/>
              <a:defRPr kumimoji="0" lang="zh-CN" altLang="en-US" sz="3375"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pitchFamily="18" charset="-122"/>
                <a:cs typeface="+mj-cs"/>
                <a:sym typeface="Arial" panose="020B0604020202020204" pitchFamily="34" charset="0"/>
              </a:defRPr>
            </a:lvl1p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3200">
                <a:solidFill>
                  <a:schemeClr val="accent1">
                    <a:lumMod val="50000"/>
                  </a:schemeClr>
                </a:solidFill>
              </a:rPr>
              <a:t>落实双减政策 减轻学生负担</a:t>
            </a:r>
            <a:endParaRPr lang="zh-CN" altLang="en-US" sz="3200">
              <a:solidFill>
                <a:schemeClr val="accent1">
                  <a:lumMod val="50000"/>
                </a:schemeClr>
              </a:solidFill>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3200">
                <a:solidFill>
                  <a:schemeClr val="accent1">
                    <a:lumMod val="50000"/>
                  </a:schemeClr>
                </a:solidFill>
              </a:rPr>
              <a:t>学习五项管理 助力健康成长</a:t>
            </a:r>
            <a:endParaRPr lang="zh-CN" altLang="en-US" sz="3200">
              <a:solidFill>
                <a:schemeClr val="accent1">
                  <a:lumMod val="50000"/>
                </a:schemeClr>
              </a:solidFill>
            </a:endParaRPr>
          </a:p>
        </p:txBody>
      </p:sp>
      <p:sp>
        <p:nvSpPr>
          <p:cNvPr id="11" name="副标题 4"/>
          <p:cNvSpPr/>
          <p:nvPr>
            <p:custDataLst>
              <p:tags r:id="rId4"/>
            </p:custDataLst>
          </p:nvPr>
        </p:nvSpPr>
        <p:spPr>
          <a:xfrm>
            <a:off x="571519" y="4424107"/>
            <a:ext cx="3619500" cy="245109"/>
          </a:xfrm>
          <a:prstGeom prst="rect">
            <a:avLst/>
          </a:prstGeom>
        </p:spPr>
        <p:txBody>
          <a:bodyPr vert="horz" wrap="square" lIns="0" tIns="0" rIns="0" bIns="0" rtlCol="0">
            <a:normAutofit fontScale="30000"/>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125"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Arial" panose="020B0604020202020204" pitchFamily="34" charset="0"/>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charset="-122"/>
                <a:ea typeface="微软雅黑" panose="020B050302020402020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marL="0" lvl="0" indent="-285750" algn="l" fontAlgn="ctr">
              <a:lnSpc>
                <a:spcPct val="130000"/>
              </a:lnSpc>
              <a:spcBef>
                <a:spcPts val="1000"/>
              </a:spcBef>
              <a:spcAft>
                <a:spcPts val="0"/>
              </a:spcAft>
              <a:buSzPct val="100000"/>
              <a:buFont typeface="Wingdings" panose="05000000000000000000" charset="0"/>
              <a:buNone/>
            </a:pPr>
            <a:r>
              <a:rPr lang="en-US" altLang="zh-CN" sz="1000">
                <a:solidFill>
                  <a:schemeClr val="lt1"/>
                </a:solidFill>
              </a:rPr>
              <a:t>“双减“与“五项管理”</a:t>
            </a:r>
            <a:endParaRPr lang="en-US" altLang="zh-CN" sz="1000">
              <a:solidFill>
                <a:schemeClr val="lt1"/>
              </a:solidFill>
            </a:endParaRPr>
          </a:p>
          <a:p>
            <a:pPr marL="0" lvl="0" indent="-285750" algn="l" fontAlgn="ctr">
              <a:lnSpc>
                <a:spcPct val="130000"/>
              </a:lnSpc>
              <a:spcBef>
                <a:spcPts val="1000"/>
              </a:spcBef>
              <a:spcAft>
                <a:spcPts val="0"/>
              </a:spcAft>
              <a:buSzPct val="100000"/>
              <a:buFont typeface="Wingdings" panose="05000000000000000000" charset="0"/>
              <a:buNone/>
            </a:pPr>
            <a:r>
              <a:rPr lang="zh-CN" altLang="en-US" sz="1000">
                <a:solidFill>
                  <a:schemeClr val="lt1"/>
                </a:solidFill>
              </a:rPr>
              <a:t>主题班会</a:t>
            </a:r>
            <a:endParaRPr lang="zh-CN" altLang="en-US" sz="1000">
              <a:solidFill>
                <a:schemeClr val="lt1"/>
              </a:solidFill>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043305" y="1412875"/>
            <a:ext cx="6777355" cy="4677410"/>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作业管理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2.</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rPr>
              <a:t>实施作业分层，学生可自主选择相应层级作业作业形式力求多样化、趣味性强。除书面作业外，还可适当布置活动性、实践性、阅读性、自主性、创造性等多种形式的作业，注重学生整体素质与个性特长的和谐发展。教师要充分理解学生个体间存在的差异，保证学生充足的睡眠时间</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spTree>
    <p:custDataLst>
      <p:tags r:id="rId6"/>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043305" y="1412875"/>
            <a:ext cx="6777355" cy="3692525"/>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作业管理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3.</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rPr>
              <a:t>坚决杜绝给学生布置机械性、重复性、高难度的作业，双休日及节假日不得加大作业量，不准用增加作业量的方式惩罚或变相惩罚学生，特别是教师不得通过微信、QQ、钉钉等班级交流群布置家庭作业。</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8" name="图片 7"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2483485" y="404495"/>
            <a:ext cx="4008120" cy="829945"/>
          </a:xfrm>
          <a:prstGeom prst="rect">
            <a:avLst/>
          </a:prstGeom>
          <a:noFill/>
        </p:spPr>
        <p:txBody>
          <a:bodyPr wrap="none" rtlCol="0">
            <a:spAutoFit/>
          </a:bodyPr>
          <a:lstStyle/>
          <a:p>
            <a:pPr algn="l"/>
            <a:r>
              <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3131820" y="1268730"/>
            <a:ext cx="2992120" cy="706755"/>
          </a:xfrm>
          <a:prstGeom prst="rect">
            <a:avLst/>
          </a:prstGeom>
          <a:noFill/>
        </p:spPr>
        <p:txBody>
          <a:bodyPr wrap="none" rtlCol="0" anchor="t">
            <a:spAutoFit/>
          </a:bodyPr>
          <a:lstStyle/>
          <a:p>
            <a:r>
              <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二</a:t>
            </a:r>
            <a:r>
              <a:rPr lang="en-US" altLang="zh-CN"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a:t>
            </a:r>
            <a:r>
              <a:rPr lang="zh-CN" altLang="zh-CN"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睡眠</a:t>
            </a:r>
            <a:r>
              <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管理</a:t>
            </a:r>
            <a:endPar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pic>
        <p:nvPicPr>
          <p:cNvPr id="4" name="图片 3" descr="21"/>
          <p:cNvPicPr>
            <a:picLocks noChangeAspect="1"/>
          </p:cNvPicPr>
          <p:nvPr/>
        </p:nvPicPr>
        <p:blipFill>
          <a:blip r:embed="rId6"/>
          <a:stretch>
            <a:fillRect/>
          </a:stretch>
        </p:blipFill>
        <p:spPr>
          <a:xfrm>
            <a:off x="3059430" y="4509135"/>
            <a:ext cx="3654425" cy="2051050"/>
          </a:xfrm>
          <a:prstGeom prst="rect">
            <a:avLst/>
          </a:prstGeom>
        </p:spPr>
      </p:pic>
      <p:pic>
        <p:nvPicPr>
          <p:cNvPr id="5" name="图片 4" descr="25"/>
          <p:cNvPicPr>
            <a:picLocks noChangeAspect="1"/>
          </p:cNvPicPr>
          <p:nvPr/>
        </p:nvPicPr>
        <p:blipFill>
          <a:blip r:embed="rId7"/>
          <a:stretch>
            <a:fillRect/>
          </a:stretch>
        </p:blipFill>
        <p:spPr>
          <a:xfrm>
            <a:off x="1043940" y="2166620"/>
            <a:ext cx="3743325" cy="2313940"/>
          </a:xfrm>
          <a:prstGeom prst="rect">
            <a:avLst/>
          </a:prstGeom>
        </p:spPr>
      </p:pic>
      <p:pic>
        <p:nvPicPr>
          <p:cNvPr id="6" name="图片 5" descr="22"/>
          <p:cNvPicPr>
            <a:picLocks noChangeAspect="1"/>
          </p:cNvPicPr>
          <p:nvPr/>
        </p:nvPicPr>
        <p:blipFill>
          <a:blip r:embed="rId8"/>
          <a:stretch>
            <a:fillRect/>
          </a:stretch>
        </p:blipFill>
        <p:spPr>
          <a:xfrm>
            <a:off x="4860290" y="2204720"/>
            <a:ext cx="3810000" cy="2303780"/>
          </a:xfrm>
          <a:prstGeom prst="rect">
            <a:avLst/>
          </a:prstGeom>
        </p:spPr>
      </p:pic>
    </p:spTree>
    <p:custDataLst>
      <p:tags r:id="rId9"/>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331595" y="1412875"/>
            <a:ext cx="6777355" cy="3692525"/>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睡眠管理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rPr>
              <a:t>减轻课外负担。引导家长根据孩子的实际情况选择适当的家庭教育方式，不拔苗助长，不给学生安排太多的家庭作业和辅导班，给孩子们更多的时间发展自己的兴趣爱好，同时拥有更好的睡眠。</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115695" y="1124585"/>
            <a:ext cx="6777355" cy="5169535"/>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睡眠管理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2.</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rPr>
              <a:t>中小学生每天睡眠时间应达到10小时，确保中小学生充足睡眠时间。上午上课时间一般不早于8:10，学校不得要求学生提前到校参加统一的教育教学活动，对于个别因家庭特殊情况提前到校学生，学校提前开门、妥善安置；合理安排课间休息和下午上课时间；中小学生就寝时间一般不晚于21:20。</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34"/>
          <p:cNvPicPr>
            <a:picLocks noChangeAspect="1"/>
          </p:cNvPicPr>
          <p:nvPr/>
        </p:nvPicPr>
        <p:blipFill>
          <a:blip r:embed="rId1"/>
          <a:stretch>
            <a:fillRect/>
          </a:stretch>
        </p:blipFill>
        <p:spPr>
          <a:xfrm>
            <a:off x="2843530" y="4149090"/>
            <a:ext cx="4073525" cy="2289175"/>
          </a:xfrm>
          <a:prstGeom prst="rect">
            <a:avLst/>
          </a:prstGeom>
        </p:spPr>
      </p:pic>
      <p:pic>
        <p:nvPicPr>
          <p:cNvPr id="9" name="图片 8" descr="35"/>
          <p:cNvPicPr>
            <a:picLocks noChangeAspect="1"/>
          </p:cNvPicPr>
          <p:nvPr/>
        </p:nvPicPr>
        <p:blipFill>
          <a:blip r:embed="rId2"/>
          <a:stretch>
            <a:fillRect/>
          </a:stretch>
        </p:blipFill>
        <p:spPr>
          <a:xfrm>
            <a:off x="5003800" y="2103755"/>
            <a:ext cx="3384550" cy="2023745"/>
          </a:xfrm>
          <a:prstGeom prst="rect">
            <a:avLst/>
          </a:prstGeom>
        </p:spPr>
      </p:pic>
      <p:pic>
        <p:nvPicPr>
          <p:cNvPr id="10" name="图片 9" descr="36"/>
          <p:cNvPicPr>
            <a:picLocks noChangeAspect="1"/>
          </p:cNvPicPr>
          <p:nvPr/>
        </p:nvPicPr>
        <p:blipFill>
          <a:blip r:embed="rId3"/>
          <a:stretch>
            <a:fillRect/>
          </a:stretch>
        </p:blipFill>
        <p:spPr>
          <a:xfrm>
            <a:off x="1403350" y="2132965"/>
            <a:ext cx="3466465" cy="1994535"/>
          </a:xfrm>
          <a:prstGeom prst="rect">
            <a:avLst/>
          </a:prstGeom>
        </p:spPr>
      </p:pic>
      <p:sp>
        <p:nvSpPr>
          <p:cNvPr id="7" name="椭圆 6"/>
          <p:cNvSpPr/>
          <p:nvPr>
            <p:custDataLst>
              <p:tags r:id="rId4"/>
            </p:custDataLst>
          </p:nvPr>
        </p:nvSpPr>
        <p:spPr>
          <a:xfrm>
            <a:off x="2942156" y="839464"/>
            <a:ext cx="3259752" cy="12622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p>
            <a:pPr algn="ctr"/>
            <a:endParaRPr lang="zh-CN" altLang="en-US" sz="1015" spc="200">
              <a:solidFill>
                <a:schemeClr val="lt1"/>
              </a:solidFill>
              <a:latin typeface="Arial" panose="020B0604020202020204" pitchFamily="34" charset="0"/>
              <a:ea typeface="幼圆" panose="02010509060101010101" pitchFamily="49" charset="-122"/>
              <a:cs typeface="幼圆" panose="02010509060101010101" pitchFamily="49" charset="-122"/>
            </a:endParaRPr>
          </a:p>
        </p:txBody>
      </p:sp>
      <p:sp>
        <p:nvSpPr>
          <p:cNvPr id="11" name="标题 1"/>
          <p:cNvSpPr/>
          <p:nvPr>
            <p:custDataLst>
              <p:tags r:id="rId5"/>
            </p:custDataLst>
          </p:nvPr>
        </p:nvSpPr>
        <p:spPr>
          <a:xfrm>
            <a:off x="1744265" y="2462474"/>
            <a:ext cx="5655528" cy="565309"/>
          </a:xfrm>
          <a:prstGeom prst="rect">
            <a:avLst/>
          </a:prstGeom>
        </p:spPr>
        <p:txBody>
          <a:bodyPr vert="horz" wrap="square" lIns="0" tIns="0" rIns="0" bIns="0" rtlCol="0" anchor="b"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2530" b="1" i="0" u="none" strike="noStrike" kern="1200" cap="none" spc="4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2500">
                <a:solidFill>
                  <a:schemeClr val="accent1">
                    <a:lumMod val="50000"/>
                  </a:schemeClr>
                </a:solidFill>
                <a:uFillTx/>
                <a:sym typeface="+mn-ea"/>
              </a:rPr>
              <a:t>五项管理内容</a:t>
            </a:r>
            <a:endParaRPr lang="zh-CN" altLang="en-US" sz="2500">
              <a:solidFill>
                <a:schemeClr val="accent1">
                  <a:lumMod val="50000"/>
                </a:schemeClr>
              </a:solidFill>
              <a:uFillTx/>
              <a:sym typeface="+mn-ea"/>
            </a:endParaRPr>
          </a:p>
        </p:txBody>
      </p:sp>
      <p:sp>
        <p:nvSpPr>
          <p:cNvPr id="12" name="副标题 3"/>
          <p:cNvSpPr/>
          <p:nvPr>
            <p:custDataLst>
              <p:tags r:id="rId6"/>
            </p:custDataLst>
          </p:nvPr>
        </p:nvSpPr>
        <p:spPr>
          <a:xfrm>
            <a:off x="1744265" y="3393688"/>
            <a:ext cx="5655528" cy="906220"/>
          </a:xfrm>
          <a:prstGeom prst="rect">
            <a:avLst/>
          </a:prstGeom>
        </p:spPr>
        <p:txBody>
          <a:bodyPr vert="horz" wrap="square" lIns="0" tIns="0" rIns="0" bIns="0" rtlCol="0" anchor="t" anchorCtr="0">
            <a:normAutofit/>
          </a:bodyPr>
          <a:lstStyle>
            <a:lvl1pPr marL="0" marR="0" lvl="0" indent="0" algn="ctr"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幼圆" panose="02010509060101010101" pitchFamily="49" charset="-122"/>
                <a:cs typeface="+mn-cs"/>
                <a:sym typeface="+mn-ea"/>
              </a:defRPr>
            </a:lvl1pPr>
            <a:lvl2pPr marL="257175"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2pPr>
            <a:lvl3pPr marL="514350" indent="0" algn="l"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3pPr>
            <a:lvl4pPr marL="771525" indent="0" algn="l"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4pPr>
            <a:lvl5pPr marL="1028700" indent="0" algn="l"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tint val="75000"/>
                  </a:schemeClr>
                </a:solidFill>
                <a:uFillTx/>
                <a:latin typeface="Arial" panose="020B0604020202020204" pitchFamily="34" charset="0"/>
                <a:ea typeface="微软雅黑" panose="020B0503020204020204" charset="-122"/>
                <a:cs typeface="+mn-cs"/>
              </a:defRPr>
            </a:lvl5pPr>
            <a:lvl6pPr marL="1285875"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6pPr>
            <a:lvl7pPr marL="1543050"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7pPr>
            <a:lvl8pPr marL="1800225"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8pPr>
            <a:lvl9pPr marL="2057400" indent="0" algn="l" defTabSz="914400" rtl="0" eaLnBrk="1" latinLnBrk="0" hangingPunct="1">
              <a:lnSpc>
                <a:spcPct val="90000"/>
              </a:lnSpc>
              <a:spcBef>
                <a:spcPts val="280"/>
              </a:spcBef>
              <a:buFont typeface="Arial" panose="020B0604020202020204" pitchFamily="34" charset="0"/>
              <a:buNone/>
              <a:defRPr sz="900" kern="1200">
                <a:solidFill>
                  <a:schemeClr val="tx1">
                    <a:tint val="75000"/>
                  </a:schemeClr>
                </a:solidFill>
                <a:latin typeface="+mn-lt"/>
                <a:ea typeface="+mn-ea"/>
                <a:cs typeface="+mn-cs"/>
              </a:defRPr>
            </a:lvl9pPr>
          </a:lstStyle>
          <a:p>
            <a:pPr marL="0" indent="0" algn="ctr">
              <a:lnSpc>
                <a:spcPct val="130000"/>
              </a:lnSpc>
              <a:spcBef>
                <a:spcPts val="0"/>
              </a:spcBef>
              <a:spcAft>
                <a:spcPts val="0"/>
              </a:spcAft>
              <a:buSzPct val="100000"/>
              <a:buNone/>
            </a:pPr>
            <a:r>
              <a:rPr lang="zh-CN" altLang="en-US" sz="1300">
                <a:solidFill>
                  <a:schemeClr val="dk1">
                    <a:lumMod val="65000"/>
                    <a:lumOff val="35000"/>
                  </a:schemeClr>
                </a:solidFill>
                <a:sym typeface="+mn-ea"/>
              </a:rPr>
              <a:t>三.手机管理</a:t>
            </a:r>
            <a:endParaRPr lang="zh-CN" altLang="en-US" sz="1300">
              <a:solidFill>
                <a:schemeClr val="dk1">
                  <a:lumMod val="65000"/>
                  <a:lumOff val="35000"/>
                </a:schemeClr>
              </a:solidFill>
              <a:sym typeface="+mn-ea"/>
            </a:endParaRPr>
          </a:p>
        </p:txBody>
      </p:sp>
      <p:sp>
        <p:nvSpPr>
          <p:cNvPr id="13" name="TextBox 2"/>
          <p:cNvSpPr txBox="1"/>
          <p:nvPr>
            <p:custDataLst>
              <p:tags r:id="rId7"/>
            </p:custDataLst>
          </p:nvPr>
        </p:nvSpPr>
        <p:spPr>
          <a:xfrm>
            <a:off x="2790586" y="887701"/>
            <a:ext cx="3562886" cy="1165757"/>
          </a:xfrm>
          <a:prstGeom prst="rect">
            <a:avLst/>
          </a:prstGeom>
          <a:noFill/>
        </p:spPr>
        <p:txBody>
          <a:bodyPr wrap="square" lIns="0" tIns="0" rIns="0" bIns="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spcBef>
                <a:spcPts val="0"/>
              </a:spcBef>
              <a:spcAft>
                <a:spcPts val="0"/>
              </a:spcAft>
              <a:buClrTx/>
              <a:buSzTx/>
              <a:buFontTx/>
            </a:pPr>
            <a:r>
              <a:rPr lang="en-US" altLang="zh-CN" spc="200" dirty="0">
                <a:solidFill>
                  <a:schemeClr val="dk1">
                    <a:lumMod val="85000"/>
                    <a:lumOff val="15000"/>
                  </a:schemeClr>
                </a:solidFill>
                <a:latin typeface="Arial" panose="020B0604020202020204" pitchFamily="34" charset="0"/>
                <a:ea typeface="幼圆" panose="02010509060101010101" pitchFamily="49" charset="-122"/>
                <a:cs typeface="幼圆" panose="02010509060101010101" pitchFamily="49" charset="-122"/>
                <a:sym typeface="+mn-lt"/>
              </a:rPr>
              <a:t>01</a:t>
            </a:r>
            <a:endParaRPr lang="en-US" altLang="zh-CN" spc="200" dirty="0">
              <a:solidFill>
                <a:schemeClr val="dk1">
                  <a:lumMod val="85000"/>
                  <a:lumOff val="15000"/>
                </a:schemeClr>
              </a:solidFill>
              <a:latin typeface="Arial" panose="020B0604020202020204" pitchFamily="34" charset="0"/>
              <a:ea typeface="幼圆" panose="02010509060101010101" pitchFamily="49" charset="-122"/>
              <a:cs typeface="幼圆" panose="02010509060101010101" pitchFamily="49" charset="-122"/>
              <a:sym typeface="+mn-lt"/>
            </a:endParaRPr>
          </a:p>
        </p:txBody>
      </p:sp>
    </p:spTree>
    <p:custDataLst>
      <p:tags r:id="rId8"/>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115695" y="1124585"/>
            <a:ext cx="6777355" cy="4184650"/>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手机管理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rPr>
              <a:t>有限带入校园。利用班会、家长会等多种方式告知学生和家长，原则上不得将手机带入校园。学生确有将手机带入校园需求的，须经学生家长同意、书面提出申请，学校研究同意，进校后应将手机交由学校统一保管，禁止带入课堂。</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115695" y="1124585"/>
            <a:ext cx="6777355" cy="4677410"/>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手机管理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2.</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制定具体办法，明确统一保管的场所、方式、责任人，提供必要保管装置。通过设立校内公共电话、建立班主任沟通热线、探索使用具备通话功能的电子学生证或提供其他便捷家长联系学生的途径等措施，解决学生与家长通话需求。</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115695" y="1124585"/>
            <a:ext cx="6777355" cy="5169535"/>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手机管理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3.</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要加强课堂教学和作业管理，教师应通过课堂板书方式给学生当面布置作业，不得用手机布置作业，不得要求学生利用手机完成作业。要加强课堂教学和作业管理，教师应通过课堂板书方式给学生当面布置作业，不得用手机布置作业，不得要求学生利用手机完成作业。</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8" name="图片 7"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2483485" y="404495"/>
            <a:ext cx="4008120" cy="829945"/>
          </a:xfrm>
          <a:prstGeom prst="rect">
            <a:avLst/>
          </a:prstGeom>
          <a:noFill/>
        </p:spPr>
        <p:txBody>
          <a:bodyPr wrap="none" rtlCol="0">
            <a:spAutoFit/>
          </a:bodyPr>
          <a:lstStyle/>
          <a:p>
            <a:pPr algn="l"/>
            <a:r>
              <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2623185" y="1340485"/>
            <a:ext cx="4013200" cy="706755"/>
          </a:xfrm>
          <a:prstGeom prst="rect">
            <a:avLst/>
          </a:prstGeom>
          <a:noFill/>
        </p:spPr>
        <p:txBody>
          <a:bodyPr wrap="none" rtlCol="0" anchor="t">
            <a:spAutoFit/>
          </a:bodyPr>
          <a:lstStyle/>
          <a:p>
            <a:r>
              <a:rPr lang="zh-CN" altLang="zh-CN"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四</a:t>
            </a:r>
            <a:r>
              <a:rPr lang="en-US" altLang="zh-CN"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a:t>
            </a:r>
            <a:r>
              <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课外读物管理</a:t>
            </a:r>
            <a:endPar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pic>
        <p:nvPicPr>
          <p:cNvPr id="4" name="图片 3" descr="42"/>
          <p:cNvPicPr>
            <a:picLocks noChangeAspect="1"/>
          </p:cNvPicPr>
          <p:nvPr/>
        </p:nvPicPr>
        <p:blipFill>
          <a:blip r:embed="rId6"/>
          <a:stretch>
            <a:fillRect/>
          </a:stretch>
        </p:blipFill>
        <p:spPr>
          <a:xfrm>
            <a:off x="1763395" y="2322195"/>
            <a:ext cx="2832735" cy="1826895"/>
          </a:xfrm>
          <a:prstGeom prst="rect">
            <a:avLst/>
          </a:prstGeom>
        </p:spPr>
      </p:pic>
      <p:pic>
        <p:nvPicPr>
          <p:cNvPr id="5" name="图片 4" descr="44"/>
          <p:cNvPicPr>
            <a:picLocks noChangeAspect="1"/>
          </p:cNvPicPr>
          <p:nvPr/>
        </p:nvPicPr>
        <p:blipFill>
          <a:blip r:embed="rId7"/>
          <a:stretch>
            <a:fillRect/>
          </a:stretch>
        </p:blipFill>
        <p:spPr>
          <a:xfrm>
            <a:off x="2555875" y="4149090"/>
            <a:ext cx="3827780" cy="2127250"/>
          </a:xfrm>
          <a:prstGeom prst="rect">
            <a:avLst/>
          </a:prstGeom>
        </p:spPr>
      </p:pic>
      <p:pic>
        <p:nvPicPr>
          <p:cNvPr id="6" name="图片 5" descr="41"/>
          <p:cNvPicPr>
            <a:picLocks noChangeAspect="1"/>
          </p:cNvPicPr>
          <p:nvPr/>
        </p:nvPicPr>
        <p:blipFill>
          <a:blip r:embed="rId8"/>
          <a:stretch>
            <a:fillRect/>
          </a:stretch>
        </p:blipFill>
        <p:spPr>
          <a:xfrm>
            <a:off x="4596130" y="2276475"/>
            <a:ext cx="2875915" cy="1827530"/>
          </a:xfrm>
          <a:prstGeom prst="rect">
            <a:avLst/>
          </a:prstGeom>
        </p:spPr>
      </p:pic>
    </p:spTree>
    <p:custDataLst>
      <p:tags r:id="rId9"/>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custDataLst>
              <p:tags r:id="rId1"/>
            </p:custDataLst>
          </p:nvPr>
        </p:nvCxnSpPr>
        <p:spPr>
          <a:xfrm>
            <a:off x="552455" y="1523255"/>
            <a:ext cx="2857500" cy="0"/>
          </a:xfrm>
          <a:prstGeom prst="line">
            <a:avLst/>
          </a:prstGeom>
          <a:ln>
            <a:solidFill>
              <a:schemeClr val="lt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32" name="文本框 31"/>
          <p:cNvSpPr txBox="1"/>
          <p:nvPr>
            <p:custDataLst>
              <p:tags r:id="rId2"/>
            </p:custDataLst>
          </p:nvPr>
        </p:nvSpPr>
        <p:spPr>
          <a:xfrm>
            <a:off x="552454" y="577494"/>
            <a:ext cx="3148964" cy="745864"/>
          </a:xfrm>
          <a:prstGeom prst="rect">
            <a:avLst/>
          </a:prstGeom>
          <a:noFill/>
        </p:spPr>
        <p:txBody>
          <a:bodyPr wrap="square" lIns="68580" tIns="34290" rIns="68580" bIns="34290" rtlCol="0">
            <a:normAutofit/>
          </a:bodyPr>
          <a:p>
            <a:pPr marL="0" lvl="0" indent="0" algn="l">
              <a:lnSpc>
                <a:spcPct val="120000"/>
              </a:lnSpc>
              <a:spcBef>
                <a:spcPts val="0"/>
              </a:spcBef>
              <a:spcAft>
                <a:spcPts val="0"/>
              </a:spcAft>
              <a:buSzPct val="100000"/>
              <a:buFontTx/>
              <a:buNone/>
            </a:pPr>
            <a:r>
              <a:rPr lang="zh-CN" altLang="en-US" sz="3300" b="1" spc="300">
                <a:solidFill>
                  <a:schemeClr val="accent1">
                    <a:lumMod val="50000"/>
                  </a:schemeClr>
                </a:solidFill>
                <a:latin typeface="Arial" panose="020B0604020202020204" pitchFamily="34" charset="0"/>
                <a:ea typeface="汉仪乐喵体W" panose="00020600040101010101" pitchFamily="18" charset="-122"/>
              </a:rPr>
              <a:t>目录</a:t>
            </a:r>
            <a:endParaRPr lang="zh-CN" altLang="en-US" sz="3300" b="1" spc="300">
              <a:solidFill>
                <a:schemeClr val="accent1">
                  <a:lumMod val="50000"/>
                </a:schemeClr>
              </a:solidFill>
              <a:latin typeface="Arial" panose="020B0604020202020204" pitchFamily="34" charset="0"/>
              <a:ea typeface="汉仪乐喵体W" panose="00020600040101010101" pitchFamily="18" charset="-122"/>
            </a:endParaRPr>
          </a:p>
        </p:txBody>
      </p:sp>
      <p:cxnSp>
        <p:nvCxnSpPr>
          <p:cNvPr id="16" name="Straight Connector 7"/>
          <p:cNvCxnSpPr/>
          <p:nvPr>
            <p:custDataLst>
              <p:tags r:id="rId3"/>
            </p:custDataLst>
          </p:nvPr>
        </p:nvCxnSpPr>
        <p:spPr>
          <a:xfrm>
            <a:off x="689143" y="4412937"/>
            <a:ext cx="0" cy="862489"/>
          </a:xfrm>
          <a:prstGeom prst="line">
            <a:avLst/>
          </a:prstGeom>
          <a:ln w="25400">
            <a:solidFill>
              <a:schemeClr val="dk1"/>
            </a:solidFill>
          </a:ln>
        </p:spPr>
        <p:style>
          <a:lnRef idx="1">
            <a:schemeClr val="accent1"/>
          </a:lnRef>
          <a:fillRef idx="0">
            <a:schemeClr val="accent1"/>
          </a:fillRef>
          <a:effectRef idx="0">
            <a:schemeClr val="accent1"/>
          </a:effectRef>
          <a:fontRef idx="minor">
            <a:schemeClr val="tx1"/>
          </a:fontRef>
        </p:style>
      </p:cxnSp>
      <p:sp>
        <p:nvSpPr>
          <p:cNvPr id="25" name="Shape 22"/>
          <p:cNvSpPr/>
          <p:nvPr>
            <p:custDataLst>
              <p:tags r:id="rId4"/>
            </p:custDataLst>
          </p:nvPr>
        </p:nvSpPr>
        <p:spPr>
          <a:xfrm>
            <a:off x="553888" y="4032413"/>
            <a:ext cx="271463" cy="271463"/>
          </a:xfrm>
          <a:prstGeom prst="rect">
            <a:avLst/>
          </a:prstGeom>
          <a:solidFill>
            <a:schemeClr val="dk1"/>
          </a:solidFill>
          <a:ln w="9525">
            <a:noFill/>
            <a:miter lim="400000"/>
          </a:ln>
        </p:spPr>
        <p:txBody>
          <a:bodyPr wrap="square" lIns="34289" rIns="34289" anchor="ctr">
            <a:normAutofit lnSpcReduction="10000"/>
          </a:bodyPr>
          <a:p>
            <a:pPr algn="ctr">
              <a:lnSpc>
                <a:spcPct val="100000"/>
              </a:lnSpc>
            </a:pPr>
            <a:r>
              <a:rPr lang="en-US" altLang="zh-CN" sz="1200" b="1" dirty="0">
                <a:solidFill>
                  <a:schemeClr val="lt1"/>
                </a:solidFill>
                <a:uFillTx/>
                <a:latin typeface="Arial" panose="020B0604020202020204" pitchFamily="34" charset="0"/>
                <a:ea typeface="幼圆" panose="02010509060101010101" pitchFamily="49" charset="-122"/>
                <a:cs typeface="幼圆" panose="02010509060101010101" pitchFamily="49" charset="-122"/>
                <a:sym typeface="Arial" panose="020B0604020202020204" pitchFamily="34" charset="0"/>
              </a:rPr>
              <a:t>3</a:t>
            </a:r>
            <a:endParaRPr lang="en-US" altLang="zh-CN" sz="1200" b="1" dirty="0">
              <a:solidFill>
                <a:schemeClr val="lt1"/>
              </a:solidFill>
              <a:uFillTx/>
              <a:latin typeface="Arial" panose="020B0604020202020204" pitchFamily="34" charset="0"/>
              <a:ea typeface="幼圆" panose="02010509060101010101" pitchFamily="49" charset="-122"/>
              <a:cs typeface="幼圆" panose="02010509060101010101" pitchFamily="49" charset="-122"/>
              <a:sym typeface="Arial" panose="020B0604020202020204" pitchFamily="34" charset="0"/>
            </a:endParaRPr>
          </a:p>
        </p:txBody>
      </p:sp>
      <p:sp>
        <p:nvSpPr>
          <p:cNvPr id="27" name="文本框 26"/>
          <p:cNvSpPr txBox="1"/>
          <p:nvPr>
            <p:custDataLst>
              <p:tags r:id="rId5"/>
            </p:custDataLst>
          </p:nvPr>
        </p:nvSpPr>
        <p:spPr>
          <a:xfrm>
            <a:off x="872490" y="4509135"/>
            <a:ext cx="2007235" cy="968375"/>
          </a:xfrm>
          <a:prstGeom prst="rect">
            <a:avLst/>
          </a:prstGeom>
          <a:noFill/>
        </p:spPr>
        <p:txBody>
          <a:bodyPr wrap="square" rtlCol="0">
            <a:normAutofit lnSpcReduction="20000"/>
          </a:bodyPr>
          <a:p>
            <a:pPr marL="0" lvl="0" algn="ctr">
              <a:lnSpc>
                <a:spcPct val="120000"/>
              </a:lnSpc>
              <a:spcBef>
                <a:spcPts val="0"/>
              </a:spcBef>
              <a:spcAft>
                <a:spcPts val="0"/>
              </a:spcAft>
              <a:buClrTx/>
              <a:buSzTx/>
              <a:buFontTx/>
            </a:pPr>
            <a:r>
              <a:rPr kumimoji="1" lang="en-US" altLang="zh-CN" sz="1800" spc="150">
                <a:solidFill>
                  <a:schemeClr val="dk1"/>
                </a:solidFill>
                <a:latin typeface="Arial" panose="020B0604020202020204" pitchFamily="34" charset="0"/>
                <a:ea typeface="幼圆" panose="02010509060101010101" pitchFamily="49" charset="-122"/>
              </a:rPr>
              <a:t>分组讨论理解双减与五项管理</a:t>
            </a:r>
            <a:endParaRPr kumimoji="1" lang="en-US" altLang="zh-CN" sz="1800" spc="150">
              <a:solidFill>
                <a:schemeClr val="dk1"/>
              </a:solidFill>
              <a:latin typeface="Arial" panose="020B0604020202020204" pitchFamily="34" charset="0"/>
              <a:ea typeface="幼圆" panose="02010509060101010101" pitchFamily="49" charset="-122"/>
            </a:endParaRPr>
          </a:p>
        </p:txBody>
      </p:sp>
      <p:cxnSp>
        <p:nvCxnSpPr>
          <p:cNvPr id="28" name="Straight Connector 7"/>
          <p:cNvCxnSpPr/>
          <p:nvPr>
            <p:custDataLst>
              <p:tags r:id="rId6"/>
            </p:custDataLst>
          </p:nvPr>
        </p:nvCxnSpPr>
        <p:spPr>
          <a:xfrm>
            <a:off x="686285" y="2753682"/>
            <a:ext cx="0" cy="862489"/>
          </a:xfrm>
          <a:prstGeom prst="line">
            <a:avLst/>
          </a:prstGeom>
          <a:ln w="25400">
            <a:solidFill>
              <a:schemeClr val="dk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7"/>
            </p:custDataLst>
          </p:nvPr>
        </p:nvSpPr>
        <p:spPr>
          <a:xfrm>
            <a:off x="872490" y="2753995"/>
            <a:ext cx="1889760" cy="968375"/>
          </a:xfrm>
          <a:prstGeom prst="rect">
            <a:avLst/>
          </a:prstGeom>
          <a:noFill/>
        </p:spPr>
        <p:txBody>
          <a:bodyPr wrap="square" rtlCol="0">
            <a:noAutofit/>
          </a:bodyPr>
          <a:p>
            <a:pPr marL="0" lvl="0" indent="0" algn="ctr">
              <a:lnSpc>
                <a:spcPct val="120000"/>
              </a:lnSpc>
              <a:spcBef>
                <a:spcPts val="0"/>
              </a:spcBef>
              <a:spcAft>
                <a:spcPts val="0"/>
              </a:spcAft>
              <a:buSzPct val="100000"/>
            </a:pPr>
            <a:r>
              <a:rPr kumimoji="1" lang="en-US" altLang="zh-CN" sz="1800" spc="150">
                <a:solidFill>
                  <a:schemeClr val="dk1"/>
                </a:solidFill>
                <a:latin typeface="Arial" panose="020B0604020202020204" pitchFamily="34" charset="0"/>
                <a:ea typeface="幼圆" panose="02010509060101010101" pitchFamily="49" charset="-122"/>
              </a:rPr>
              <a:t>学习双与减五项管理的意义</a:t>
            </a:r>
            <a:endParaRPr kumimoji="1" lang="en-US" altLang="zh-CN" sz="1800" spc="150">
              <a:solidFill>
                <a:schemeClr val="dk1"/>
              </a:solidFill>
              <a:latin typeface="Arial" panose="020B0604020202020204" pitchFamily="34" charset="0"/>
              <a:ea typeface="幼圆" panose="02010509060101010101" pitchFamily="49" charset="-122"/>
            </a:endParaRPr>
          </a:p>
        </p:txBody>
      </p:sp>
      <p:cxnSp>
        <p:nvCxnSpPr>
          <p:cNvPr id="4" name="Straight Connector 7"/>
          <p:cNvCxnSpPr/>
          <p:nvPr>
            <p:custDataLst>
              <p:tags r:id="rId8"/>
            </p:custDataLst>
          </p:nvPr>
        </p:nvCxnSpPr>
        <p:spPr>
          <a:xfrm>
            <a:off x="3136115" y="4412937"/>
            <a:ext cx="0" cy="862489"/>
          </a:xfrm>
          <a:prstGeom prst="line">
            <a:avLst/>
          </a:prstGeom>
          <a:ln w="25400">
            <a:solidFill>
              <a:schemeClr val="dk1"/>
            </a:solidFill>
          </a:ln>
        </p:spPr>
        <p:style>
          <a:lnRef idx="1">
            <a:schemeClr val="accent1"/>
          </a:lnRef>
          <a:fillRef idx="0">
            <a:schemeClr val="accent1"/>
          </a:fillRef>
          <a:effectRef idx="0">
            <a:schemeClr val="accent1"/>
          </a:effectRef>
          <a:fontRef idx="minor">
            <a:schemeClr val="tx1"/>
          </a:fontRef>
        </p:style>
      </p:cxnSp>
      <p:sp>
        <p:nvSpPr>
          <p:cNvPr id="3" name="Shape 22"/>
          <p:cNvSpPr/>
          <p:nvPr>
            <p:custDataLst>
              <p:tags r:id="rId9"/>
            </p:custDataLst>
          </p:nvPr>
        </p:nvSpPr>
        <p:spPr>
          <a:xfrm>
            <a:off x="3000860" y="4032413"/>
            <a:ext cx="271463" cy="271463"/>
          </a:xfrm>
          <a:prstGeom prst="rect">
            <a:avLst/>
          </a:prstGeom>
          <a:solidFill>
            <a:schemeClr val="dk1"/>
          </a:solidFill>
          <a:ln w="9525">
            <a:noFill/>
            <a:miter lim="400000"/>
          </a:ln>
        </p:spPr>
        <p:txBody>
          <a:bodyPr wrap="square" lIns="34289" rIns="34289" anchor="ctr">
            <a:normAutofit lnSpcReduction="10000"/>
          </a:bodyPr>
          <a:p>
            <a:pPr algn="ctr">
              <a:lnSpc>
                <a:spcPct val="100000"/>
              </a:lnSpc>
            </a:pPr>
            <a:r>
              <a:rPr lang="en-US" altLang="zh-CN" sz="1200" b="1" dirty="0">
                <a:solidFill>
                  <a:schemeClr val="lt1"/>
                </a:solidFill>
                <a:uFillTx/>
                <a:latin typeface="Arial" panose="020B0604020202020204" pitchFamily="34" charset="0"/>
                <a:ea typeface="幼圆" panose="02010509060101010101" pitchFamily="49" charset="-122"/>
                <a:cs typeface="幼圆" panose="02010509060101010101" pitchFamily="49" charset="-122"/>
                <a:sym typeface="Arial" panose="020B0604020202020204" pitchFamily="34" charset="0"/>
              </a:rPr>
              <a:t>4</a:t>
            </a:r>
            <a:endParaRPr lang="en-US" altLang="zh-CN" sz="1200" b="1" dirty="0">
              <a:solidFill>
                <a:schemeClr val="lt1"/>
              </a:solidFill>
              <a:uFillTx/>
              <a:latin typeface="Arial" panose="020B0604020202020204" pitchFamily="34" charset="0"/>
              <a:ea typeface="幼圆" panose="02010509060101010101" pitchFamily="49" charset="-122"/>
              <a:cs typeface="幼圆" panose="02010509060101010101" pitchFamily="49" charset="-122"/>
              <a:sym typeface="Arial" panose="020B0604020202020204" pitchFamily="34" charset="0"/>
            </a:endParaRPr>
          </a:p>
        </p:txBody>
      </p:sp>
      <p:sp>
        <p:nvSpPr>
          <p:cNvPr id="36" name="文本框 35"/>
          <p:cNvSpPr txBox="1"/>
          <p:nvPr>
            <p:custDataLst>
              <p:tags r:id="rId10"/>
            </p:custDataLst>
          </p:nvPr>
        </p:nvSpPr>
        <p:spPr>
          <a:xfrm>
            <a:off x="3319472" y="4581212"/>
            <a:ext cx="1614488" cy="968216"/>
          </a:xfrm>
          <a:prstGeom prst="rect">
            <a:avLst/>
          </a:prstGeom>
          <a:noFill/>
        </p:spPr>
        <p:txBody>
          <a:bodyPr wrap="square" rtlCol="0">
            <a:normAutofit/>
          </a:bodyPr>
          <a:p>
            <a:pPr marL="0" lvl="0" algn="ctr">
              <a:lnSpc>
                <a:spcPct val="120000"/>
              </a:lnSpc>
              <a:spcBef>
                <a:spcPts val="0"/>
              </a:spcBef>
              <a:spcAft>
                <a:spcPts val="0"/>
              </a:spcAft>
              <a:buClrTx/>
              <a:buSzTx/>
              <a:buFontTx/>
            </a:pPr>
            <a:r>
              <a:rPr kumimoji="1" lang="en-US" altLang="zh-CN" sz="1800" spc="150">
                <a:solidFill>
                  <a:schemeClr val="dk1"/>
                </a:solidFill>
                <a:latin typeface="Arial" panose="020B0604020202020204" pitchFamily="34" charset="0"/>
                <a:ea typeface="幼圆" panose="02010509060101010101" pitchFamily="49" charset="-122"/>
              </a:rPr>
              <a:t>班主任寄语</a:t>
            </a:r>
            <a:endParaRPr kumimoji="1" lang="en-US" altLang="zh-CN" sz="1800" spc="150">
              <a:solidFill>
                <a:schemeClr val="dk1"/>
              </a:solidFill>
              <a:latin typeface="Arial" panose="020B0604020202020204" pitchFamily="34" charset="0"/>
              <a:ea typeface="幼圆" panose="02010509060101010101" pitchFamily="49" charset="-122"/>
            </a:endParaRPr>
          </a:p>
        </p:txBody>
      </p:sp>
      <p:cxnSp>
        <p:nvCxnSpPr>
          <p:cNvPr id="37" name="Straight Connector 7"/>
          <p:cNvCxnSpPr/>
          <p:nvPr>
            <p:custDataLst>
              <p:tags r:id="rId11"/>
            </p:custDataLst>
          </p:nvPr>
        </p:nvCxnSpPr>
        <p:spPr>
          <a:xfrm>
            <a:off x="3133258" y="2753682"/>
            <a:ext cx="0" cy="862489"/>
          </a:xfrm>
          <a:prstGeom prst="line">
            <a:avLst/>
          </a:prstGeom>
          <a:ln w="25400">
            <a:solidFill>
              <a:schemeClr val="dk1"/>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custDataLst>
              <p:tags r:id="rId12"/>
            </p:custDataLst>
          </p:nvPr>
        </p:nvSpPr>
        <p:spPr>
          <a:xfrm>
            <a:off x="3319780" y="2781300"/>
            <a:ext cx="1813560" cy="968375"/>
          </a:xfrm>
          <a:prstGeom prst="rect">
            <a:avLst/>
          </a:prstGeom>
          <a:noFill/>
        </p:spPr>
        <p:txBody>
          <a:bodyPr wrap="square" rtlCol="0">
            <a:normAutofit lnSpcReduction="20000"/>
          </a:bodyPr>
          <a:p>
            <a:pPr marL="0" lvl="0" algn="ctr">
              <a:lnSpc>
                <a:spcPct val="120000"/>
              </a:lnSpc>
              <a:spcBef>
                <a:spcPts val="0"/>
              </a:spcBef>
              <a:spcAft>
                <a:spcPts val="0"/>
              </a:spcAft>
              <a:buClrTx/>
              <a:buSzTx/>
              <a:buFontTx/>
            </a:pPr>
            <a:r>
              <a:rPr kumimoji="1" lang="en-US" altLang="zh-CN" sz="1800" spc="150">
                <a:solidFill>
                  <a:schemeClr val="dk1"/>
                </a:solidFill>
                <a:latin typeface="Arial" panose="020B0604020202020204" pitchFamily="34" charset="0"/>
                <a:ea typeface="幼圆" panose="02010509060101010101" pitchFamily="49" charset="-122"/>
              </a:rPr>
              <a:t>双减与五项管理主要内容</a:t>
            </a:r>
            <a:endParaRPr kumimoji="1" lang="en-US" altLang="zh-CN" sz="1800" spc="150">
              <a:solidFill>
                <a:schemeClr val="dk1"/>
              </a:solidFill>
              <a:latin typeface="Arial" panose="020B0604020202020204" pitchFamily="34" charset="0"/>
              <a:ea typeface="幼圆" panose="02010509060101010101" pitchFamily="49" charset="-122"/>
            </a:endParaRPr>
          </a:p>
        </p:txBody>
      </p:sp>
      <p:sp>
        <p:nvSpPr>
          <p:cNvPr id="21" name="Shape 22"/>
          <p:cNvSpPr/>
          <p:nvPr>
            <p:custDataLst>
              <p:tags r:id="rId13"/>
            </p:custDataLst>
          </p:nvPr>
        </p:nvSpPr>
        <p:spPr>
          <a:xfrm>
            <a:off x="552459" y="2373158"/>
            <a:ext cx="271463" cy="271463"/>
          </a:xfrm>
          <a:prstGeom prst="rect">
            <a:avLst/>
          </a:prstGeom>
          <a:solidFill>
            <a:schemeClr val="dk1"/>
          </a:solidFill>
          <a:ln w="9525">
            <a:noFill/>
            <a:miter lim="400000"/>
          </a:ln>
        </p:spPr>
        <p:txBody>
          <a:bodyPr wrap="square" lIns="34289" rIns="34289" anchor="ctr">
            <a:normAutofit lnSpcReduction="10000"/>
          </a:bodyPr>
          <a:p>
            <a:pPr algn="ctr">
              <a:lnSpc>
                <a:spcPct val="100000"/>
              </a:lnSpc>
            </a:pPr>
            <a:r>
              <a:rPr lang="en-US" altLang="zh-CN" sz="1200" b="1" dirty="0">
                <a:solidFill>
                  <a:schemeClr val="lt1"/>
                </a:solidFill>
                <a:uFillTx/>
                <a:latin typeface="Arial" panose="020B0604020202020204" pitchFamily="34" charset="0"/>
                <a:ea typeface="幼圆" panose="02010509060101010101" pitchFamily="49" charset="-122"/>
                <a:cs typeface="幼圆" panose="02010509060101010101" pitchFamily="49" charset="-122"/>
                <a:sym typeface="Arial" panose="020B0604020202020204" pitchFamily="34" charset="0"/>
              </a:rPr>
              <a:t>1</a:t>
            </a:r>
            <a:endParaRPr lang="en-US" altLang="zh-CN" sz="1200" b="1" dirty="0">
              <a:solidFill>
                <a:schemeClr val="lt1"/>
              </a:solidFill>
              <a:uFillTx/>
              <a:latin typeface="Arial" panose="020B0604020202020204" pitchFamily="34" charset="0"/>
              <a:ea typeface="幼圆" panose="02010509060101010101" pitchFamily="49" charset="-122"/>
              <a:cs typeface="幼圆" panose="02010509060101010101" pitchFamily="49" charset="-122"/>
              <a:sym typeface="Arial" panose="020B0604020202020204" pitchFamily="34" charset="0"/>
            </a:endParaRPr>
          </a:p>
        </p:txBody>
      </p:sp>
      <p:sp>
        <p:nvSpPr>
          <p:cNvPr id="23" name="Shape 22"/>
          <p:cNvSpPr/>
          <p:nvPr>
            <p:custDataLst>
              <p:tags r:id="rId14"/>
            </p:custDataLst>
          </p:nvPr>
        </p:nvSpPr>
        <p:spPr>
          <a:xfrm>
            <a:off x="2998003" y="2373158"/>
            <a:ext cx="271463" cy="271463"/>
          </a:xfrm>
          <a:prstGeom prst="rect">
            <a:avLst/>
          </a:prstGeom>
          <a:solidFill>
            <a:schemeClr val="dk1"/>
          </a:solidFill>
          <a:ln w="9525">
            <a:noFill/>
            <a:miter lim="400000"/>
          </a:ln>
        </p:spPr>
        <p:txBody>
          <a:bodyPr wrap="square" lIns="34289" rIns="34289" anchor="ctr">
            <a:normAutofit lnSpcReduction="10000"/>
          </a:bodyPr>
          <a:p>
            <a:pPr algn="ctr">
              <a:lnSpc>
                <a:spcPct val="100000"/>
              </a:lnSpc>
            </a:pPr>
            <a:r>
              <a:rPr lang="en-US" altLang="zh-CN" sz="1200" b="1" dirty="0">
                <a:solidFill>
                  <a:schemeClr val="lt1"/>
                </a:solidFill>
                <a:uFillTx/>
                <a:latin typeface="Arial" panose="020B0604020202020204" pitchFamily="34" charset="0"/>
                <a:ea typeface="幼圆" panose="02010509060101010101" pitchFamily="49" charset="-122"/>
                <a:cs typeface="幼圆" panose="02010509060101010101" pitchFamily="49" charset="-122"/>
                <a:sym typeface="Arial" panose="020B0604020202020204" pitchFamily="34" charset="0"/>
              </a:rPr>
              <a:t>2</a:t>
            </a:r>
            <a:endParaRPr lang="en-US" altLang="zh-CN" sz="1200" b="1" dirty="0">
              <a:solidFill>
                <a:schemeClr val="lt1"/>
              </a:solidFill>
              <a:uFillTx/>
              <a:latin typeface="Arial" panose="020B0604020202020204" pitchFamily="34" charset="0"/>
              <a:ea typeface="幼圆" panose="02010509060101010101" pitchFamily="49" charset="-122"/>
              <a:cs typeface="幼圆" panose="02010509060101010101" pitchFamily="49" charset="-122"/>
              <a:sym typeface="Arial" panose="020B0604020202020204" pitchFamily="34" charset="0"/>
            </a:endParaRPr>
          </a:p>
        </p:txBody>
      </p:sp>
    </p:spTree>
    <p:custDataLst>
      <p:tags r:id="rId1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115695" y="1124585"/>
            <a:ext cx="6777355" cy="5169535"/>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课外读物管理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学校组织开展全民阅读系列活动，设立读书节、读书角等，优化校园阅读环境，推动书香校园建设，使学生喜欢阅读，感受阅读的乐趣，引导学生爱读书、善读书、多读书，读好书、读经典，夯实学生文化知识基础，激发学生的阅读兴趣，培养良好阅读习惯。</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4" name="文本框 3"/>
          <p:cNvSpPr txBox="1"/>
          <p:nvPr>
            <p:custDataLst>
              <p:tags r:id="rId5"/>
            </p:custDataLst>
          </p:nvPr>
        </p:nvSpPr>
        <p:spPr>
          <a:xfrm>
            <a:off x="1115695" y="1124585"/>
            <a:ext cx="6777355" cy="4184650"/>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课外读物管理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2.</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禁止强制或变相强制学生购买课外读物，不得组织统一购买。广泛开展阅读能力提升工程，以语文教研组为主体，参照《推荐新课标中小学课外阅读书目》，结合实际制定适合学生阅读能力的推荐书目，向学生推荐经典类和前沿类的优秀读物。</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spTree>
    <p:custDataLst>
      <p:tags r:id="rId6"/>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4" name="文本框 3"/>
          <p:cNvSpPr txBox="1"/>
          <p:nvPr>
            <p:custDataLst>
              <p:tags r:id="rId5"/>
            </p:custDataLst>
          </p:nvPr>
        </p:nvSpPr>
        <p:spPr>
          <a:xfrm>
            <a:off x="1115695" y="1124585"/>
            <a:ext cx="6777355" cy="5169535"/>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课外读物管理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3.</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严格读物管理。引导家长学生从正规书店选用读物，不要选购和使用盗版读物，不要选购和使用与社会主义核心价值观相违背的读物资料，净化小学的用书环境。加强对学生携带进入校园读物的管理，发现问题读物应及时予以有效处置，消除不良影响。建立进校园课外读物推荐报备制度，畅通社会和群众监督渠道。</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spTree>
    <p:custDataLst>
      <p:tags r:id="rId6"/>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8" name="图片 7"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2483485" y="404495"/>
            <a:ext cx="4008120" cy="829945"/>
          </a:xfrm>
          <a:prstGeom prst="rect">
            <a:avLst/>
          </a:prstGeom>
          <a:noFill/>
        </p:spPr>
        <p:txBody>
          <a:bodyPr wrap="none" rtlCol="0">
            <a:spAutoFit/>
          </a:bodyPr>
          <a:lstStyle/>
          <a:p>
            <a:pPr algn="l"/>
            <a:r>
              <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2623185" y="1340485"/>
            <a:ext cx="4013200" cy="706755"/>
          </a:xfrm>
          <a:prstGeom prst="rect">
            <a:avLst/>
          </a:prstGeom>
          <a:noFill/>
        </p:spPr>
        <p:txBody>
          <a:bodyPr wrap="none" rtlCol="0" anchor="t">
            <a:spAutoFit/>
          </a:bodyPr>
          <a:lstStyle/>
          <a:p>
            <a:r>
              <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五</a:t>
            </a:r>
            <a:r>
              <a:rPr lang="en-US" altLang="zh-CN"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a:t>
            </a:r>
            <a:r>
              <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体质健康管理</a:t>
            </a:r>
            <a:endPar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pic>
        <p:nvPicPr>
          <p:cNvPr id="4" name="图片 3" descr="52"/>
          <p:cNvPicPr>
            <a:picLocks noChangeAspect="1"/>
          </p:cNvPicPr>
          <p:nvPr/>
        </p:nvPicPr>
        <p:blipFill>
          <a:blip r:embed="rId6"/>
          <a:stretch>
            <a:fillRect/>
          </a:stretch>
        </p:blipFill>
        <p:spPr>
          <a:xfrm>
            <a:off x="2771775" y="4050665"/>
            <a:ext cx="4195445" cy="2298700"/>
          </a:xfrm>
          <a:prstGeom prst="rect">
            <a:avLst/>
          </a:prstGeom>
        </p:spPr>
      </p:pic>
      <p:pic>
        <p:nvPicPr>
          <p:cNvPr id="5" name="图片 4" descr="53"/>
          <p:cNvPicPr>
            <a:picLocks noChangeAspect="1"/>
          </p:cNvPicPr>
          <p:nvPr/>
        </p:nvPicPr>
        <p:blipFill>
          <a:blip r:embed="rId7"/>
          <a:stretch>
            <a:fillRect/>
          </a:stretch>
        </p:blipFill>
        <p:spPr>
          <a:xfrm>
            <a:off x="1403350" y="1988820"/>
            <a:ext cx="3298825" cy="2033270"/>
          </a:xfrm>
          <a:prstGeom prst="rect">
            <a:avLst/>
          </a:prstGeom>
        </p:spPr>
      </p:pic>
      <p:pic>
        <p:nvPicPr>
          <p:cNvPr id="6" name="图片 5" descr="55"/>
          <p:cNvPicPr>
            <a:picLocks noChangeAspect="1"/>
          </p:cNvPicPr>
          <p:nvPr/>
        </p:nvPicPr>
        <p:blipFill>
          <a:blip r:embed="rId8"/>
          <a:stretch>
            <a:fillRect/>
          </a:stretch>
        </p:blipFill>
        <p:spPr>
          <a:xfrm>
            <a:off x="4787900" y="2096770"/>
            <a:ext cx="3032125" cy="1904365"/>
          </a:xfrm>
          <a:prstGeom prst="rect">
            <a:avLst/>
          </a:prstGeom>
        </p:spPr>
      </p:pic>
    </p:spTree>
    <p:custDataLst>
      <p:tags r:id="rId9"/>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4" name="文本框 3"/>
          <p:cNvSpPr txBox="1"/>
          <p:nvPr>
            <p:custDataLst>
              <p:tags r:id="rId5"/>
            </p:custDataLst>
          </p:nvPr>
        </p:nvSpPr>
        <p:spPr>
          <a:xfrm>
            <a:off x="1115695" y="1124585"/>
            <a:ext cx="6777355" cy="3199765"/>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体质健康管理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严格按课时安排上课，确保不以任何理由挤占体育与健康课程和学生校园体育活动。合理安排学生校内、校外体育活动时间，着力保障学生每天校内、校外各1小时体育活动时间。</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spTree>
    <p:custDataLst>
      <p:tags r:id="rId6"/>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4" name="文本框 3"/>
          <p:cNvSpPr txBox="1"/>
          <p:nvPr>
            <p:custDataLst>
              <p:tags r:id="rId5"/>
            </p:custDataLst>
          </p:nvPr>
        </p:nvSpPr>
        <p:spPr>
          <a:xfrm>
            <a:off x="1115695" y="1124585"/>
            <a:ext cx="6777355" cy="4677410"/>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体质健康管理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2.</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综合预防近视。教育孩子非学习目的的电子产品使用单次不宜超过15分钟，每天累计不宜超过1小时，使用电子产品学习30―40分钟后，应休息远眺放松10分钟。避免不良用眼行为，监督并随时纠正孩子不良读写姿势，应保持“一尺、一拳、一寸”要求，读写连续用眼时间不宜超过40分钟。</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spTree>
    <p:custDataLst>
      <p:tags r:id="rId6"/>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4" name="文本框 3"/>
          <p:cNvSpPr txBox="1"/>
          <p:nvPr>
            <p:custDataLst>
              <p:tags r:id="rId5"/>
            </p:custDataLst>
          </p:nvPr>
        </p:nvSpPr>
        <p:spPr>
          <a:xfrm>
            <a:off x="1115695" y="1124585"/>
            <a:ext cx="6777355" cy="3692525"/>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体质健康管理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3.</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做好健康监测。认真做好每年一次的国家学生体质健康达标测试，如实记录测试结果，将测试成绩及时录入系统，建立学生体质健康档案，研判学生体质健康水平，针对体质健康不达标的学生，制定相应的提升计划。</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spTree>
    <p:custDataLst>
      <p:tags r:id="rId6"/>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2771775" y="908685"/>
            <a:ext cx="3754755" cy="922020"/>
          </a:xfrm>
          <a:prstGeom prst="rect">
            <a:avLst/>
          </a:prstGeom>
          <a:noFill/>
        </p:spPr>
        <p:txBody>
          <a:bodyPr wrap="square" rtlCol="0">
            <a:spAutoFit/>
          </a:bodyPr>
          <a:lstStyle/>
          <a:p>
            <a:pPr algn="l"/>
            <a:r>
              <a:rPr lang="zh-CN" altLang="en-US" sz="5400" b="1" kern="1900" spc="200">
                <a:solidFill>
                  <a:schemeClr val="accent1">
                    <a:lumMod val="50000"/>
                  </a:schemeClr>
                </a:solidFill>
                <a:uFillTx/>
                <a:latin typeface="幼圆" panose="02010509060101010101" pitchFamily="49" charset="-122"/>
                <a:ea typeface="幼圆" panose="02010509060101010101" pitchFamily="49" charset="-122"/>
                <a:sym typeface="+mn-ea"/>
              </a:rPr>
              <a:t>班主任寄语</a:t>
            </a:r>
            <a:endParaRPr lang="zh-CN" altLang="en-US" sz="54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4" name="文本框 3"/>
          <p:cNvSpPr txBox="1"/>
          <p:nvPr>
            <p:custDataLst>
              <p:tags r:id="rId5"/>
            </p:custDataLst>
          </p:nvPr>
        </p:nvSpPr>
        <p:spPr>
          <a:xfrm>
            <a:off x="1259840" y="2060575"/>
            <a:ext cx="6777355" cy="4030980"/>
          </a:xfrm>
          <a:prstGeom prst="rect">
            <a:avLst/>
          </a:prstGeom>
          <a:noFill/>
        </p:spPr>
        <p:txBody>
          <a:bodyPr wrap="square" rtlCol="0">
            <a:spAutoFit/>
          </a:bodyPr>
          <a:lstStyle/>
          <a:p>
            <a:pPr algn="l"/>
            <a:r>
              <a:rPr lang="zh-CN"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通过对双减与五项管理的学习，</a:t>
            </a:r>
            <a:r>
              <a:rPr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每一位同学都明确知晓了五项内容的具体要求. </a:t>
            </a:r>
            <a:r>
              <a:rPr lang="zh-CN" sz="3200">
                <a:solidFill>
                  <a:schemeClr val="dk1"/>
                </a:solidFill>
                <a:latin typeface="幼圆" panose="02010509060101010101" pitchFamily="49" charset="-122"/>
                <a:ea typeface="幼圆" panose="02010509060101010101" pitchFamily="49" charset="-122"/>
                <a:cs typeface="幼圆" panose="02010509060101010101" pitchFamily="49" charset="-122"/>
              </a:rPr>
              <a:t>希望同学们</a:t>
            </a:r>
            <a:r>
              <a:rPr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达成共识，要热爱阅读，加强锻炼，远离电子产品，保证睡眠，有效利用时间，养成良好的学习习惯和生活习惯</a:t>
            </a:r>
            <a:r>
              <a:rPr lang="zh-CN" sz="3200">
                <a:solidFill>
                  <a:schemeClr val="dk1"/>
                </a:solidFill>
                <a:latin typeface="幼圆" panose="02010509060101010101" pitchFamily="49" charset="-122"/>
                <a:ea typeface="幼圆" panose="02010509060101010101" pitchFamily="49" charset="-122"/>
                <a:cs typeface="幼圆" panose="02010509060101010101" pitchFamily="49" charset="-122"/>
              </a:rPr>
              <a:t>，</a:t>
            </a:r>
            <a:r>
              <a:rPr lang="zh-CN"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为成为</a:t>
            </a:r>
            <a:r>
              <a:rPr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德智体美劳全面发展的社会主义建设者和接班人打下坚实的基础。</a:t>
            </a:r>
            <a:endParaRPr altLang="zh-CN"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pic>
        <p:nvPicPr>
          <p:cNvPr id="10242" name="图片 10241" descr="200458133045201"/>
          <p:cNvPicPr>
            <a:picLocks noChangeAspect="1"/>
          </p:cNvPicPr>
          <p:nvPr/>
        </p:nvPicPr>
        <p:blipFill>
          <a:blip r:embed="rId5"/>
          <a:stretch>
            <a:fillRect/>
          </a:stretch>
        </p:blipFill>
        <p:spPr>
          <a:xfrm>
            <a:off x="0" y="4724400"/>
            <a:ext cx="2057400" cy="1884363"/>
          </a:xfrm>
          <a:prstGeom prst="rect">
            <a:avLst/>
          </a:prstGeom>
          <a:noFill/>
          <a:ln w="9525">
            <a:noFill/>
          </a:ln>
        </p:spPr>
      </p:pic>
      <p:pic>
        <p:nvPicPr>
          <p:cNvPr id="10243" name="图片 10242" descr="4">
            <a:hlinkClick r:id="rId6" action="ppaction://program"/>
          </p:cNvPr>
          <p:cNvPicPr>
            <a:picLocks noChangeAspect="1"/>
          </p:cNvPicPr>
          <p:nvPr/>
        </p:nvPicPr>
        <p:blipFill>
          <a:blip r:embed="rId7"/>
          <a:stretch>
            <a:fillRect/>
          </a:stretch>
        </p:blipFill>
        <p:spPr>
          <a:xfrm flipH="1">
            <a:off x="6948805" y="4724400"/>
            <a:ext cx="1384300" cy="1830070"/>
          </a:xfrm>
          <a:prstGeom prst="rect">
            <a:avLst/>
          </a:prstGeom>
          <a:noFill/>
          <a:ln w="9525">
            <a:noFill/>
          </a:ln>
        </p:spPr>
      </p:pic>
      <p:sp>
        <p:nvSpPr>
          <p:cNvPr id="10245" name="文本框 10244"/>
          <p:cNvSpPr txBox="1"/>
          <p:nvPr/>
        </p:nvSpPr>
        <p:spPr>
          <a:xfrm>
            <a:off x="971550" y="765175"/>
            <a:ext cx="7772400" cy="4621530"/>
          </a:xfrm>
          <a:prstGeom prst="rect">
            <a:avLst/>
          </a:prstGeom>
          <a:noFill/>
          <a:ln w="9525">
            <a:noFill/>
          </a:ln>
        </p:spPr>
        <p:txBody>
          <a:bodyPr wrap="square">
            <a:spAutoFit/>
          </a:bodyPr>
          <a:lstStyle/>
          <a:p>
            <a:pPr algn="ctr">
              <a:spcBef>
                <a:spcPct val="20000"/>
              </a:spcBef>
            </a:pPr>
            <a:r>
              <a:rPr lang="zh-CN" altLang="en-US" sz="4800" b="1">
                <a:solidFill>
                  <a:srgbClr val="000000"/>
                </a:solidFill>
                <a:latin typeface="幼圆" panose="02010509060101010101" pitchFamily="49" charset="-122"/>
                <a:ea typeface="幼圆" panose="02010509060101010101" pitchFamily="49" charset="-122"/>
                <a:cs typeface="幼圆" panose="02010509060101010101" pitchFamily="49" charset="-122"/>
              </a:rPr>
              <a:t>学习双减与五项管理的意义</a:t>
            </a:r>
            <a:endParaRPr lang="zh-CN" altLang="en-US" sz="48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pPr>
              <a:lnSpc>
                <a:spcPct val="150000"/>
              </a:lnSpc>
              <a:spcBef>
                <a:spcPct val="20000"/>
              </a:spcBef>
              <a:buChar char="•"/>
            </a:pPr>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充分了解了</a:t>
            </a:r>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sym typeface="+mn-ea"/>
              </a:rPr>
              <a:t>“</a:t>
            </a:r>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双减</a:t>
            </a:r>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sym typeface="+mn-ea"/>
              </a:rPr>
              <a:t>”</a:t>
            </a:r>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与“五项管理”对于自身身心健康发展的重要意义，大家达成共识，要热爱阅读，加强锻炼，远离电子产品，保证睡眠，有效利用时间，养成良好的学习习惯和生活习惯。</a:t>
            </a:r>
            <a:endPar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endParaRPr>
          </a:p>
        </p:txBody>
      </p:sp>
      <p:sp>
        <p:nvSpPr>
          <p:cNvPr id="10247" name="文本框 10246"/>
          <p:cNvSpPr txBox="1"/>
          <p:nvPr>
            <p:custDataLst>
              <p:tags r:id="rId8"/>
            </p:custDataLst>
          </p:nvPr>
        </p:nvSpPr>
        <p:spPr>
          <a:xfrm>
            <a:off x="4038600" y="6491288"/>
            <a:ext cx="5105400" cy="368300"/>
          </a:xfrm>
          <a:prstGeom prst="rect">
            <a:avLst/>
          </a:prstGeom>
          <a:noFill/>
          <a:ln w="9525">
            <a:noFill/>
          </a:ln>
        </p:spPr>
        <p:txBody>
          <a:bodyPr>
            <a:spAutoFit/>
          </a:bodyPr>
          <a:lstStyle/>
          <a:p>
            <a:pPr>
              <a:spcBef>
                <a:spcPct val="50000"/>
              </a:spcBef>
            </a:pPr>
            <a:r>
              <a:rPr lang="en-US" altLang="zh-CN" sz="180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lang="zh-CN" altLang="en-US" sz="1800">
                <a:solidFill>
                  <a:schemeClr val="dk1"/>
                </a:solidFill>
                <a:latin typeface="幼圆" panose="02010509060101010101" pitchFamily="49" charset="-122"/>
                <a:ea typeface="幼圆" panose="02010509060101010101" pitchFamily="49" charset="-122"/>
                <a:cs typeface="幼圆" panose="02010509060101010101" pitchFamily="49" charset="-122"/>
              </a:rPr>
              <a:t>　</a:t>
            </a:r>
            <a:r>
              <a:rPr lang="zh-CN" altLang="en-US" sz="1200" b="1">
                <a:solidFill>
                  <a:schemeClr val="dk1"/>
                </a:solidFill>
                <a:latin typeface="幼圆" panose="02010509060101010101" pitchFamily="49" charset="-122"/>
                <a:ea typeface="幼圆" panose="02010509060101010101" pitchFamily="49" charset="-122"/>
                <a:cs typeface="幼圆" panose="02010509060101010101" pitchFamily="49" charset="-122"/>
              </a:rPr>
              <a:t> </a:t>
            </a:r>
            <a:endParaRPr lang="zh-CN" altLang="en-US" sz="1200" b="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9"/>
    </p:custDataLst>
  </p:cSld>
  <p:clrMapOvr>
    <a:masterClrMapping/>
  </p:clrMapOvr>
  <p:transition spd="med">
    <p:blind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539750" y="836295"/>
            <a:ext cx="8244205" cy="4140835"/>
          </a:xfrm>
          <a:prstGeom prst="rect">
            <a:avLst/>
          </a:prstGeom>
          <a:noFill/>
        </p:spPr>
        <p:txBody>
          <a:bodyPr wrap="square" rtlCol="0" anchor="t">
            <a:spAutoFit/>
          </a:bodyPr>
          <a:lstStyle/>
          <a:p>
            <a:pPr algn="ctr">
              <a:spcBef>
                <a:spcPct val="20000"/>
              </a:spcBef>
            </a:pPr>
            <a:r>
              <a:rPr lang="zh-CN" altLang="en-US" sz="4000" b="1">
                <a:solidFill>
                  <a:srgbClr val="000000"/>
                </a:solidFill>
                <a:latin typeface="幼圆" panose="02010509060101010101" pitchFamily="49" charset="-122"/>
                <a:ea typeface="幼圆" panose="02010509060101010101" pitchFamily="49" charset="-122"/>
                <a:cs typeface="幼圆" panose="02010509060101010101" pitchFamily="49" charset="-122"/>
                <a:sym typeface="+mn-ea"/>
              </a:rPr>
              <a:t>学习双减与五项管理的意义</a:t>
            </a:r>
            <a:endParaRPr lang="zh-CN" altLang="en-US" sz="40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pPr>
              <a:spcBef>
                <a:spcPct val="20000"/>
              </a:spcBef>
              <a:buChar char="•"/>
            </a:pPr>
            <a:r>
              <a:rPr lang="zh-CN" altLang="en-US" sz="3600" b="1">
                <a:solidFill>
                  <a:srgbClr val="000000"/>
                </a:solidFill>
                <a:latin typeface="幼圆" panose="02010509060101010101" pitchFamily="49" charset="-122"/>
                <a:ea typeface="幼圆" panose="02010509060101010101" pitchFamily="49" charset="-122"/>
                <a:cs typeface="幼圆" panose="02010509060101010101" pitchFamily="49" charset="-122"/>
                <a:sym typeface="+mn-ea"/>
              </a:rPr>
              <a:t>让同学们学会自主管理，做时间和学习的主人！良好的习惯有利于学生成长，希望“双减”与“五项管理”的落实，让同学们快乐健康的度过校园生活！为培养德智体美劳全面发展的社会主义建设者和接班人打下坚实的基础。</a:t>
            </a:r>
            <a:endParaRPr lang="zh-CN" altLang="en-US" sz="3600" b="1">
              <a:solidFill>
                <a:srgbClr val="000000"/>
              </a:solidFill>
              <a:latin typeface="幼圆" panose="02010509060101010101" pitchFamily="49" charset="-122"/>
              <a:ea typeface="幼圆" panose="02010509060101010101" pitchFamily="49" charset="-122"/>
              <a:cs typeface="幼圆" panose="02010509060101010101" pitchFamily="49" charset="-122"/>
              <a:sym typeface="+mn-ea"/>
            </a:endParaRPr>
          </a:p>
        </p:txBody>
      </p:sp>
      <p:pic>
        <p:nvPicPr>
          <p:cNvPr id="10244" name="New picture"/>
          <p:cNvPicPr/>
          <p:nvPr/>
        </p:nvPicPr>
        <p:blipFill>
          <a:blip r:embed="rId5"/>
          <a:stretch>
            <a:fillRect/>
          </a:stretch>
        </p:blipFill>
        <p:spPr>
          <a:xfrm>
            <a:off x="11976100" y="11607800"/>
            <a:ext cx="355600" cy="266700"/>
          </a:xfrm>
          <a:prstGeom prst="cube">
            <a:avLst/>
          </a:prstGeom>
        </p:spPr>
      </p:pic>
    </p:spTree>
    <p:custDataLst>
      <p:tags r:id="rId6"/>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2483485" y="836930"/>
            <a:ext cx="4008120" cy="829945"/>
          </a:xfrm>
          <a:prstGeom prst="rect">
            <a:avLst/>
          </a:prstGeom>
          <a:noFill/>
        </p:spPr>
        <p:txBody>
          <a:bodyPr wrap="none" rtlCol="0">
            <a:spAutoFit/>
          </a:bodyPr>
          <a:lstStyle/>
          <a:p>
            <a:pPr algn="l"/>
            <a:r>
              <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rPr>
              <a:t>双减政策内容</a:t>
            </a:r>
            <a:endPar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683895" y="2132965"/>
            <a:ext cx="7687310" cy="2251710"/>
          </a:xfrm>
          <a:prstGeom prst="rect">
            <a:avLst/>
          </a:prstGeom>
          <a:noFill/>
        </p:spPr>
        <p:txBody>
          <a:bodyPr wrap="square" rtlCol="0">
            <a:spAutoFit/>
          </a:bodyPr>
          <a:lstStyle/>
          <a:p>
            <a:pPr algn="l">
              <a:lnSpc>
                <a:spcPct val="130000"/>
              </a:lnSpc>
            </a:pPr>
            <a:r>
              <a:rPr sz="36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一是有效减轻义务教育阶段学生过重作业负担；</a:t>
            </a:r>
            <a:endParaRPr sz="3600" b="1" spc="160">
              <a:solidFill>
                <a:schemeClr val="dk1"/>
              </a:solidFill>
              <a:uFillTx/>
              <a:latin typeface="幼圆" panose="02010509060101010101" pitchFamily="49" charset="-122"/>
              <a:ea typeface="幼圆" panose="02010509060101010101" pitchFamily="49" charset="-122"/>
              <a:cs typeface="幼圆" panose="02010509060101010101" pitchFamily="49" charset="-122"/>
            </a:endParaRPr>
          </a:p>
          <a:p>
            <a:pPr algn="l">
              <a:lnSpc>
                <a:spcPct val="130000"/>
              </a:lnSpc>
            </a:pPr>
            <a:r>
              <a:rPr sz="36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二是减轻学生校外培训负担。</a:t>
            </a:r>
            <a:endParaRPr sz="3600" b="1" spc="160">
              <a:solidFill>
                <a:schemeClr val="dk1"/>
              </a:solidFill>
              <a:uFillTx/>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115695" y="1269365"/>
            <a:ext cx="6777355" cy="4677410"/>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作业管理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rPr>
              <a:t>学校坚决杜绝作业数教师布置的家庭作业科目及作业数量应严格按照 《小学管理基本规范(试行)》执行,小学一、二年级不留书面家庭作业,其他年级除语文、数学外不留书面家庭作业,语文、数学书面作业每天不超过1小时。提倡布置探究性、实践性的家庭作业。</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2483485" y="404495"/>
            <a:ext cx="4008120" cy="829945"/>
          </a:xfrm>
          <a:prstGeom prst="rect">
            <a:avLst/>
          </a:prstGeom>
          <a:noFill/>
        </p:spPr>
        <p:txBody>
          <a:bodyPr wrap="none" rtlCol="0">
            <a:spAutoFit/>
          </a:bodyPr>
          <a:lstStyle/>
          <a:p>
            <a:pPr algn="l"/>
            <a:r>
              <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2627630" y="1772920"/>
            <a:ext cx="4303395" cy="3634740"/>
          </a:xfrm>
          <a:prstGeom prst="rect">
            <a:avLst/>
          </a:prstGeom>
          <a:noFill/>
        </p:spPr>
        <p:txBody>
          <a:bodyPr wrap="square" rtlCol="0">
            <a:spAutoFit/>
          </a:bodyPr>
          <a:lstStyle/>
          <a:p>
            <a:pPr>
              <a:lnSpc>
                <a:spcPct val="120000"/>
              </a:lnSpc>
            </a:pP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一</a:t>
            </a:r>
            <a:r>
              <a:rPr lang="en-US" altLang="zh-CN"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a:t>
            </a: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作业管理</a:t>
            </a:r>
            <a:endPar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endParaRPr>
          </a:p>
          <a:p>
            <a:pPr>
              <a:lnSpc>
                <a:spcPct val="120000"/>
              </a:lnSpc>
            </a:pP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二</a:t>
            </a:r>
            <a:r>
              <a:rPr lang="en-US" altLang="zh-CN"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a:t>
            </a: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睡眠管理</a:t>
            </a:r>
            <a:endPar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endParaRPr>
          </a:p>
          <a:p>
            <a:pPr>
              <a:lnSpc>
                <a:spcPct val="120000"/>
              </a:lnSpc>
            </a:pP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三</a:t>
            </a:r>
            <a:r>
              <a:rPr lang="en-US" altLang="zh-CN"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a:t>
            </a: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手机管理</a:t>
            </a:r>
            <a:endPar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endParaRPr>
          </a:p>
          <a:p>
            <a:pPr>
              <a:lnSpc>
                <a:spcPct val="120000"/>
              </a:lnSpc>
            </a:pP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四</a:t>
            </a:r>
            <a:r>
              <a:rPr lang="en-US" altLang="zh-CN"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a:t>
            </a: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课外读物管理</a:t>
            </a:r>
            <a:endPar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endParaRPr>
          </a:p>
          <a:p>
            <a:pPr>
              <a:lnSpc>
                <a:spcPct val="120000"/>
              </a:lnSpc>
            </a:pP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五</a:t>
            </a:r>
            <a:r>
              <a:rPr lang="en-US" altLang="zh-CN"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a:t>
            </a:r>
            <a:r>
              <a:rPr lang="zh-CN" altLang="en-US" sz="3200" b="1" spc="160">
                <a:solidFill>
                  <a:schemeClr val="dk1"/>
                </a:solidFill>
                <a:uFillTx/>
                <a:latin typeface="幼圆" panose="02010509060101010101" pitchFamily="49" charset="-122"/>
                <a:ea typeface="幼圆" panose="02010509060101010101" pitchFamily="49" charset="-122"/>
                <a:cs typeface="幼圆" panose="02010509060101010101" pitchFamily="49" charset="-122"/>
              </a:rPr>
              <a:t>体质健康管</a:t>
            </a: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理</a:t>
            </a:r>
            <a:endPar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nSpc>
                <a:spcPct val="120000"/>
              </a:lnSpc>
            </a:pPr>
            <a:endPar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8" name="图片 7"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2483485" y="404495"/>
            <a:ext cx="4008120" cy="829945"/>
          </a:xfrm>
          <a:prstGeom prst="rect">
            <a:avLst/>
          </a:prstGeom>
          <a:noFill/>
        </p:spPr>
        <p:txBody>
          <a:bodyPr wrap="none" rtlCol="0">
            <a:spAutoFit/>
          </a:bodyPr>
          <a:lstStyle/>
          <a:p>
            <a:pPr algn="l"/>
            <a:r>
              <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48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3131820" y="1268730"/>
            <a:ext cx="2992120" cy="706755"/>
          </a:xfrm>
          <a:prstGeom prst="rect">
            <a:avLst/>
          </a:prstGeom>
          <a:noFill/>
        </p:spPr>
        <p:txBody>
          <a:bodyPr wrap="none" rtlCol="0" anchor="t">
            <a:spAutoFit/>
          </a:bodyPr>
          <a:lstStyle/>
          <a:p>
            <a:r>
              <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一</a:t>
            </a:r>
            <a:r>
              <a:rPr lang="en-US" altLang="zh-CN"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a:t>
            </a:r>
            <a:r>
              <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rPr>
              <a:t>作业管理</a:t>
            </a:r>
            <a:endParaRPr lang="zh-CN" altLang="en-US" sz="4000" b="1">
              <a:solidFill>
                <a:schemeClr val="dk1"/>
              </a:solidFill>
              <a:latin typeface="幼圆" panose="02010509060101010101" pitchFamily="49" charset="-122"/>
              <a:ea typeface="幼圆" panose="02010509060101010101" pitchFamily="49" charset="-122"/>
              <a:cs typeface="幼圆" panose="02010509060101010101" pitchFamily="49" charset="-122"/>
              <a:sym typeface="+mn-ea"/>
            </a:endParaRPr>
          </a:p>
        </p:txBody>
      </p:sp>
      <p:pic>
        <p:nvPicPr>
          <p:cNvPr id="4" name="图片 3" descr="2"/>
          <p:cNvPicPr>
            <a:picLocks noChangeAspect="1"/>
          </p:cNvPicPr>
          <p:nvPr/>
        </p:nvPicPr>
        <p:blipFill>
          <a:blip r:embed="rId6"/>
          <a:stretch>
            <a:fillRect/>
          </a:stretch>
        </p:blipFill>
        <p:spPr>
          <a:xfrm>
            <a:off x="972185" y="2191385"/>
            <a:ext cx="3242945" cy="2173605"/>
          </a:xfrm>
          <a:prstGeom prst="rect">
            <a:avLst/>
          </a:prstGeom>
        </p:spPr>
      </p:pic>
      <p:pic>
        <p:nvPicPr>
          <p:cNvPr id="5" name="图片 4" descr="3"/>
          <p:cNvPicPr>
            <a:picLocks noChangeAspect="1"/>
          </p:cNvPicPr>
          <p:nvPr/>
        </p:nvPicPr>
        <p:blipFill>
          <a:blip r:embed="rId7"/>
          <a:stretch>
            <a:fillRect/>
          </a:stretch>
        </p:blipFill>
        <p:spPr>
          <a:xfrm>
            <a:off x="4860290" y="2272030"/>
            <a:ext cx="3427095" cy="2051685"/>
          </a:xfrm>
          <a:prstGeom prst="rect">
            <a:avLst/>
          </a:prstGeom>
        </p:spPr>
      </p:pic>
      <p:pic>
        <p:nvPicPr>
          <p:cNvPr id="6" name="图片 5" descr="13"/>
          <p:cNvPicPr>
            <a:picLocks noChangeAspect="1"/>
          </p:cNvPicPr>
          <p:nvPr/>
        </p:nvPicPr>
        <p:blipFill>
          <a:blip r:embed="rId8"/>
          <a:stretch>
            <a:fillRect/>
          </a:stretch>
        </p:blipFill>
        <p:spPr>
          <a:xfrm>
            <a:off x="3101340" y="4364990"/>
            <a:ext cx="3422015" cy="1995170"/>
          </a:xfrm>
          <a:prstGeom prst="rect">
            <a:avLst/>
          </a:prstGeom>
        </p:spPr>
      </p:pic>
    </p:spTree>
    <p:custDataLst>
      <p:tags r:id="rId9"/>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0_pic_quater_left_up"/>
          <p:cNvPicPr>
            <a:picLocks noChangeAspect="1"/>
          </p:cNvPicPr>
          <p:nvPr>
            <p:custDataLst>
              <p:tags r:id="rId1"/>
            </p:custDataLst>
          </p:nvPr>
        </p:nvPicPr>
        <p:blipFill>
          <a:blip r:embed="rId2"/>
          <a:stretch>
            <a:fillRect/>
          </a:stretch>
        </p:blipFill>
        <p:spPr>
          <a:xfrm>
            <a:off x="0" y="0"/>
            <a:ext cx="540068" cy="720090"/>
          </a:xfrm>
          <a:prstGeom prst="rect">
            <a:avLst/>
          </a:prstGeom>
        </p:spPr>
      </p:pic>
      <p:pic>
        <p:nvPicPr>
          <p:cNvPr id="6" name="图片 5" descr="1_pic_quater_right_up"/>
          <p:cNvPicPr>
            <a:picLocks noChangeAspect="1"/>
          </p:cNvPicPr>
          <p:nvPr>
            <p:custDataLst>
              <p:tags r:id="rId3"/>
            </p:custDataLst>
          </p:nvPr>
        </p:nvPicPr>
        <p:blipFill>
          <a:blip r:embed="rId4"/>
          <a:stretch>
            <a:fillRect/>
          </a:stretch>
        </p:blipFill>
        <p:spPr>
          <a:xfrm>
            <a:off x="8603456" y="6137275"/>
            <a:ext cx="540068" cy="720090"/>
          </a:xfrm>
          <a:prstGeom prst="rect">
            <a:avLst/>
          </a:prstGeom>
        </p:spPr>
      </p:pic>
      <p:sp>
        <p:nvSpPr>
          <p:cNvPr id="2" name="文本框 1"/>
          <p:cNvSpPr txBox="1"/>
          <p:nvPr/>
        </p:nvSpPr>
        <p:spPr>
          <a:xfrm>
            <a:off x="1691640" y="332740"/>
            <a:ext cx="2785110" cy="583565"/>
          </a:xfrm>
          <a:prstGeom prst="rect">
            <a:avLst/>
          </a:prstGeom>
          <a:noFill/>
        </p:spPr>
        <p:txBody>
          <a:bodyPr wrap="none" rtlCol="0">
            <a:spAutoFit/>
          </a:bodyPr>
          <a:lstStyle/>
          <a:p>
            <a:pPr algn="l"/>
            <a:r>
              <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rPr>
              <a:t>五项管理内容</a:t>
            </a:r>
            <a:endParaRPr lang="zh-CN" altLang="en-US" sz="3200" b="1" kern="1900" spc="200">
              <a:solidFill>
                <a:schemeClr val="accent1">
                  <a:lumMod val="50000"/>
                </a:schemeClr>
              </a:solidFill>
              <a:uFillTx/>
              <a:latin typeface="幼圆" panose="02010509060101010101" pitchFamily="49" charset="-122"/>
              <a:ea typeface="幼圆" panose="02010509060101010101" pitchFamily="49" charset="-122"/>
              <a:sym typeface="+mn-ea"/>
            </a:endParaRPr>
          </a:p>
        </p:txBody>
      </p:sp>
      <p:sp>
        <p:nvSpPr>
          <p:cNvPr id="3" name="文本框 2"/>
          <p:cNvSpPr txBox="1"/>
          <p:nvPr>
            <p:custDataLst>
              <p:tags r:id="rId5"/>
            </p:custDataLst>
          </p:nvPr>
        </p:nvSpPr>
        <p:spPr>
          <a:xfrm>
            <a:off x="1115695" y="1341120"/>
            <a:ext cx="6777355" cy="4677410"/>
          </a:xfrm>
          <a:prstGeom prst="rect">
            <a:avLst/>
          </a:prstGeom>
          <a:noFill/>
        </p:spPr>
        <p:txBody>
          <a:bodyPr wrap="square" rtlCol="0">
            <a:spAutoFit/>
          </a:bodyPr>
          <a:lstStyle/>
          <a:p>
            <a:pPr algn="ctr">
              <a:spcAft>
                <a:spcPts val="1200"/>
              </a:spcAft>
            </a:pPr>
            <a:r>
              <a:rPr lang="zh-CN" altLang="en-US" sz="3200" b="1">
                <a:solidFill>
                  <a:schemeClr val="dk1"/>
                </a:solidFill>
                <a:latin typeface="幼圆" panose="02010509060101010101" pitchFamily="49" charset="-122"/>
                <a:ea typeface="幼圆" panose="02010509060101010101" pitchFamily="49" charset="-122"/>
                <a:cs typeface="幼圆" panose="02010509060101010101" pitchFamily="49" charset="-122"/>
              </a:rPr>
              <a:t>作业管理</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a:p>
            <a:pPr algn="just"/>
            <a:r>
              <a:rPr lang="en-US" altLang="zh-CN" sz="3200">
                <a:solidFill>
                  <a:schemeClr val="dk1"/>
                </a:solidFill>
                <a:latin typeface="幼圆" panose="02010509060101010101" pitchFamily="49" charset="-122"/>
                <a:ea typeface="幼圆" panose="02010509060101010101" pitchFamily="49" charset="-122"/>
                <a:cs typeface="幼圆" panose="02010509060101010101" pitchFamily="49" charset="-122"/>
              </a:rPr>
              <a:t>1.</a:t>
            </a:r>
            <a:r>
              <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rPr>
              <a:t>学校坚决杜绝作业数教师布置的家庭作业科目及作业数量应严格按照 《小学管理基本规范(试行)》执行,小学一、二年级不留书面家庭作业,其他年级除语文、数学外不留书面家庭作业,语文、数学书面作业每天不超过1小时。提倡布置探究性、实践性的家庭作业。</a:t>
            </a:r>
            <a:endParaRPr lang="zh-CN" altLang="en-US" sz="3200">
              <a:solidFill>
                <a:schemeClr val="dk1"/>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6"/>
    </p:custDataLst>
  </p:cSld>
  <p:clrMapOvr>
    <a:masterClrMapping/>
  </p:clrMapOvr>
  <p:transition/>
</p:sld>
</file>

<file path=ppt/tags/tag1.xml><?xml version="1.0" encoding="utf-8"?>
<p:tagLst xmlns:p="http://schemas.openxmlformats.org/presentationml/2006/main">
  <p:tag name="KSO_WM_UNIT_TYPE" val="i"/>
  <p:tag name="KSO_WM_UNIT_SUBTYPE" val="q"/>
</p:tagLst>
</file>

<file path=ppt/tags/tag10.xml><?xml version="1.0" encoding="utf-8"?>
<p:tagLst xmlns:p="http://schemas.openxmlformats.org/presentationml/2006/main">
  <p:tag name="KSO_WM_SLIDE_BACKGROUND_TYPE" val="general"/>
  <p:tag name="WM_BEAUTIFY_SHAPE_IDENTITY" val="{3f0b8726-22f4-4b35-9370-52787f92f258}"/>
</p:tagLst>
</file>

<file path=ppt/tags/tag100.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SLIDE_BK_DARK_LIGHT" val=""/>
  <p:tag name="KSO_WM_SLIDE_BACKGROUND_TYPE" val="general"/>
</p:tagLst>
</file>

<file path=ppt/tags/tag103.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04.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SLIDE_BK_DARK_LIGHT" val=""/>
  <p:tag name="KSO_WM_SLIDE_BACKGROUND_TYPE" val="general"/>
</p:tagLst>
</file>

<file path=ppt/tags/tag107.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08.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SLIDE_BACKGROUND_TYPE" val="general"/>
  <p:tag name="WM_BEAUTIFY_SHAPE_IDENTITY" val="{9418d226-47dd-428d-9ff0-c12b9e0682be}"/>
</p:tagLst>
</file>

<file path=ppt/tags/tag110.xml><?xml version="1.0" encoding="utf-8"?>
<p:tagLst xmlns:p="http://schemas.openxmlformats.org/presentationml/2006/main">
  <p:tag name="KSO_WM_SLIDE_BK_DARK_LIGHT" val=""/>
  <p:tag name="KSO_WM_SLIDE_BACKGROUND_TYPE" val="general"/>
</p:tagLst>
</file>

<file path=ppt/tags/tag111.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12.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SLIDE_BK_DARK_LIGHT" val=""/>
  <p:tag name="KSO_WM_SLIDE_BACKGROUND_TYPE" val="general"/>
</p:tagLst>
</file>

<file path=ppt/tags/tag115.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16.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K_DARK_LIGHT" val=""/>
  <p:tag name="KSO_WM_SLIDE_BACKGROUND_TYPE" val="general"/>
</p:tagLst>
</file>

<file path=ppt/tags/tag119.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2.xml><?xml version="1.0" encoding="utf-8"?>
<p:tagLst xmlns:p="http://schemas.openxmlformats.org/presentationml/2006/main">
  <p:tag name="KSO_WM_SLIDE_BACKGROUND_TYPE" val="general"/>
</p:tagLst>
</file>

<file path=ppt/tags/tag120.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BK_DARK_LIGHT" val=""/>
  <p:tag name="KSO_WM_SLIDE_BACKGROUND_TYPE" val="general"/>
</p:tagLst>
</file>

<file path=ppt/tags/tag123.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24.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SLIDE_BK_DARK_LIGHT" val=""/>
  <p:tag name="KSO_WM_SLIDE_BACKGROUND_TYPE" val="general"/>
</p:tagLst>
</file>

<file path=ppt/tags/tag127.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28.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LIDE_BACKGROUND_TYPE" val="general"/>
</p:tagLst>
</file>

<file path=ppt/tags/tag130.xml><?xml version="1.0" encoding="utf-8"?>
<p:tagLst xmlns:p="http://schemas.openxmlformats.org/presentationml/2006/main">
  <p:tag name="KSO_WM_SLIDE_BK_DARK_LIGHT" val=""/>
  <p:tag name="KSO_WM_SLIDE_BACKGROUND_TYPE" val="general"/>
</p:tagLst>
</file>

<file path=ppt/tags/tag131.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32.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SLIDE_BK_DARK_LIGHT" val=""/>
  <p:tag name="KSO_WM_SLIDE_BACKGROUND_TYPE" val="general"/>
</p:tagLst>
</file>

<file path=ppt/tags/tag135.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36.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SLIDE_BK_DARK_LIGHT" val=""/>
  <p:tag name="KSO_WM_SLIDE_BACKGROUND_TYPE" val="general"/>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00_7*i*1"/>
  <p:tag name="KSO_WM_TEMPLATE_CATEGORY" val="custom"/>
  <p:tag name="KSO_WM_TEMPLATE_INDEX" val="20204200"/>
  <p:tag name="KSO_WM_UNIT_LAYERLEVEL" val="1"/>
  <p:tag name="KSO_WM_TAG_VERSION" val="1.0"/>
  <p:tag name="KSO_WM_BEAUTIFY_FLAG" val="#wm#"/>
  <p:tag name="KSO_WM_UNIT_BLOCK" val="0"/>
  <p:tag name="KSO_WM_UNIT_SM_LIMIT_TYPE" val="2"/>
  <p:tag name="KSO_WM_UNIT_DEC_AREA_ID" val="4b028b4f3fe14ba09e35320e40a3241e"/>
  <p:tag name="KSO_WM_UNIT_DECORATE_INFO" val="{&quot;DecorateInfoH&quot;:{&quot;IsAbs&quot;:false},&quot;DecorateInfoW&quot;:{&quot;IsAbs&quot;:false},&quot;DecorateInfoX&quot;:{&quot;IsAbs&quot;:false,&quot;Pos&quot;:1},&quot;DecorateInfoY&quot;:{&quot;IsAbs&quot;:false,&quot;Pos&quot;:1},&quot;ReferentInfo&quot;:{&quot;Id&quot;:&quot;9a30943f4e274d0587dfb3b5c0844a4a&quot;,&quot;X&quot;:{&quot;Pos&quot;:1},&quot;Y&quot;:{&quot;Pos&quot;:1}}}"/>
  <p:tag name="KSO_WM_CHIP_GROUPID" val="5ebe55f20ac41c4a0a52567c"/>
  <p:tag name="KSO_WM_CHIP_XID" val="5ebe55f20ac41c4a0a52567d"/>
  <p:tag name="KSO_WM_CHIP_FILLAREA_FILL_RULE" val="{&quot;fill_align&quot;:&quot;cm&quot;,&quot;fill_mode&quot;:&quot;adaptive&quot;,&quot;sacle_strategy&quot;:&quot;smart&quot;}"/>
  <p:tag name="KSO_WM_ASSEMBLE_CHIP_INDEX" val="83e55ab267784f0fb8ab36e0c41e26e8"/>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4"/>
</p:tagLst>
</file>

<file path=ppt/tags/tag14.xml><?xml version="1.0" encoding="utf-8"?>
<p:tagLst xmlns:p="http://schemas.openxmlformats.org/presentationml/2006/main">
  <p:tag name="KSO_WM_SLIDE_BACKGROUND_TYPE" val="general"/>
</p:tagLst>
</file>

<file path=ppt/tags/tag140.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04200_7*a*1"/>
  <p:tag name="KSO_WM_TEMPLATE_CATEGORY" val="custom"/>
  <p:tag name="KSO_WM_TEMPLATE_INDEX" val="20204200"/>
  <p:tag name="KSO_WM_UNIT_LAYERLEVEL" val="1"/>
  <p:tag name="KSO_WM_TAG_VERSION" val="1.0"/>
  <p:tag name="KSO_WM_BEAUTIFY_FLAG" val="#wm#"/>
  <p:tag name="KSO_WM_UNIT_DEFAULT_FONT" val="40;50;4"/>
  <p:tag name="KSO_WM_UNIT_BLOCK" val="0"/>
  <p:tag name="KSO_WM_UNIT_DEC_AREA_ID" val="5787ec5c73714f9d8c9c7831351b0d37"/>
  <p:tag name="KSO_WM_CHIP_GROUPID" val="5ebe55f20ac41c4a0a52567c"/>
  <p:tag name="KSO_WM_CHIP_XID" val="5ebe55f20ac41c4a0a52567d"/>
  <p:tag name="KSO_WM_CHIP_FILLAREA_FILL_RULE" val="{&quot;fill_align&quot;:&quot;cm&quot;,&quot;fill_mode&quot;:&quot;adaptive&quot;,&quot;sacle_strategy&quot;:&quot;smart&quot;}"/>
  <p:tag name="KSO_WM_ASSEMBLE_CHIP_INDEX" val="83e55ab267784f0fb8ab36e0c41e26e8"/>
  <p:tag name="KSO_WM_UNIT_TEXT_FILL_FORE_SCHEMECOLOR_INDEX_BRIGHTNESS" val="0.15"/>
  <p:tag name="KSO_WM_UNIT_TEXT_FILL_FORE_SCHEMECOLOR_INDEX" val="13"/>
  <p:tag name="KSO_WM_UNIT_TEXT_FILL_TYPE" val="1"/>
</p:tagLst>
</file>

<file path=ppt/tags/tag141.xml><?xml version="1.0" encoding="utf-8"?>
<p:tagLst xmlns:p="http://schemas.openxmlformats.org/presentationml/2006/main">
  <p:tag name="KSO_WM_UNIT_ISCONTENTSTITLE" val="0"/>
  <p:tag name="KSO_WM_UNIT_ISNUMDGMTITLE" val="0"/>
  <p:tag name="KSO_WM_UNIT_PRESET_TEXT" val="单击此处输入你的副标题，文字是您思想的提炼，请尽量言简意赅的阐述观点"/>
  <p:tag name="KSO_WM_UNIT_NOCLEAR" val="0"/>
  <p:tag name="KSO_WM_UNIT_VALUE" val="58"/>
  <p:tag name="KSO_WM_UNIT_HIGHLIGHT" val="0"/>
  <p:tag name="KSO_WM_UNIT_COMPATIBLE" val="0"/>
  <p:tag name="KSO_WM_UNIT_DIAGRAM_ISNUMVISUAL" val="0"/>
  <p:tag name="KSO_WM_UNIT_DIAGRAM_ISREFERUNIT" val="0"/>
  <p:tag name="KSO_WM_UNIT_TYPE" val="b"/>
  <p:tag name="KSO_WM_UNIT_INDEX" val="1"/>
  <p:tag name="KSO_WM_UNIT_ID" val="custom20204200_7*b*1"/>
  <p:tag name="KSO_WM_TEMPLATE_CATEGORY" val="custom"/>
  <p:tag name="KSO_WM_TEMPLATE_INDEX" val="20204200"/>
  <p:tag name="KSO_WM_UNIT_LAYERLEVEL" val="1"/>
  <p:tag name="KSO_WM_TAG_VERSION" val="1.0"/>
  <p:tag name="KSO_WM_BEAUTIFY_FLAG" val="#wm#"/>
  <p:tag name="KSO_WM_UNIT_DEFAULT_FONT" val="16;24;2"/>
  <p:tag name="KSO_WM_UNIT_BLOCK" val="0"/>
  <p:tag name="KSO_WM_UNIT_DEC_AREA_ID" val="028c10b2bc3f4d9ba6bfe701c3e64eb1"/>
  <p:tag name="KSO_WM_CHIP_GROUPID" val="5ebe55f20ac41c4a0a52567c"/>
  <p:tag name="KSO_WM_CHIP_XID" val="5ebe55f20ac41c4a0a52567d"/>
  <p:tag name="KSO_WM_CHIP_FILLAREA_FILL_RULE" val="{&quot;fill_align&quot;:&quot;cm&quot;,&quot;fill_mode&quot;:&quot;adaptive&quot;,&quot;sacle_strategy&quot;:&quot;smart&quot;}"/>
  <p:tag name="KSO_WM_ASSEMBLE_CHIP_INDEX" val="83e55ab267784f0fb8ab36e0c41e26e8"/>
  <p:tag name="KSO_WM_UNIT_TEXT_FILL_FORE_SCHEMECOLOR_INDEX_BRIGHTNESS" val="0.35"/>
  <p:tag name="KSO_WM_UNIT_TEXT_FILL_FORE_SCHEMECOLOR_INDEX" val="13"/>
  <p:tag name="KSO_WM_UNIT_TEXT_FILL_TYPE" val="1"/>
</p:tagLst>
</file>

<file path=ppt/tags/tag142.xml><?xml version="1.0" encoding="utf-8"?>
<p:tagLst xmlns:p="http://schemas.openxmlformats.org/presentationml/2006/main">
  <p:tag name="KSO_WM_UNIT_PRESET_TEXT" val="01"/>
  <p:tag name="KSO_WM_UNIT_NOCLEAR" val="0"/>
  <p:tag name="KSO_WM_UNIT_VALUE" val="39"/>
  <p:tag name="KSO_WM_UNIT_HIGHLIGHT" val="0"/>
  <p:tag name="KSO_WM_UNIT_COMPATIBLE" val="1"/>
  <p:tag name="KSO_WM_UNIT_DIAGRAM_ISNUMVISUAL" val="0"/>
  <p:tag name="KSO_WM_UNIT_DIAGRAM_ISREFERUNIT" val="0"/>
  <p:tag name="KSO_WM_UNIT_TYPE" val="e"/>
  <p:tag name="KSO_WM_UNIT_INDEX" val="1"/>
  <p:tag name="KSO_WM_UNIT_ID" val="custom20204200_7*e*1"/>
  <p:tag name="KSO_WM_TEMPLATE_CATEGORY" val="custom"/>
  <p:tag name="KSO_WM_TEMPLATE_INDEX" val="20204200"/>
  <p:tag name="KSO_WM_UNIT_LAYERLEVEL" val="1"/>
  <p:tag name="KSO_WM_TAG_VERSION" val="1.0"/>
  <p:tag name="KSO_WM_BEAUTIFY_FLAG" val="#wm#"/>
  <p:tag name="KSO_WM_UNIT_BLOCK" val="0"/>
  <p:tag name="KSO_WM_UNIT_SM_LIMIT_TYPE" val="2"/>
  <p:tag name="KSO_WM_UNIT_DEC_AREA_ID" val="9a30943f4e274d0587dfb3b5c0844a4a"/>
  <p:tag name="KSO_WM_CHIP_GROUPID" val="5ebe55f20ac41c4a0a52567c"/>
  <p:tag name="KSO_WM_CHIP_XID" val="5ebe55f20ac41c4a0a52567d"/>
  <p:tag name="KSO_WM_CHIP_FILLAREA_FILL_RULE" val="{&quot;fill_align&quot;:&quot;cm&quot;,&quot;fill_mode&quot;:&quot;adaptive&quot;,&quot;sacle_strategy&quot;:&quot;smart&quot;}"/>
  <p:tag name="KSO_WM_ASSEMBLE_CHIP_INDEX" val="83e55ab267784f0fb8ab36e0c41e26e8"/>
  <p:tag name="KSO_WM_UNIT_TEXT_FILL_FORE_SCHEMECOLOR_INDEX_BRIGHTNESS" val="0"/>
  <p:tag name="KSO_WM_UNIT_TEXT_FILL_FORE_SCHEMECOLOR_INDEX" val="14"/>
  <p:tag name="KSO_WM_UNIT_TEXT_FILL_TYPE" val="1"/>
</p:tagLst>
</file>

<file path=ppt/tags/tag143.xml><?xml version="1.0" encoding="utf-8"?>
<p:tagLst xmlns:p="http://schemas.openxmlformats.org/presentationml/2006/main">
  <p:tag name="KSO_WM_BEAUTIFY_FLAG" val="#wm#"/>
  <p:tag name="KSO_WM_TEMPLATE_CATEGORY" val="custom"/>
  <p:tag name="KSO_WM_TEMPLATE_INDEX" val="20204200"/>
  <p:tag name="KSO_WM_CHIP_INFOS" val="{&quot;layout_type&quot;:&quot;fortop&quot;,&quot;slide_type&quot;:[&quot;sectionTitle&quot;],&quot;aspect_ratio&quot;:&quot;16:9&quot;}"/>
  <p:tag name="KSO_WM_CHIP_XID" val="5ebe041a0ac41c4a0a525590"/>
  <p:tag name="KSO_WM_CHIP_FILLPROP" val="[[{&quot;fill_id&quot;:&quot;8dd52a52543340d69e80484ed9aa6f3f&quot;,&quot;fill_align&quot;:&quot;cm&quot;,&quot;text_align&quot;:&quot;cm&quot;,&quot;text_direction&quot;:&quot;horizontal&quot;,&quot;chip_types&quot;:[&quot;text&quot;,&quot;header&quot;]}]]"/>
  <p:tag name="KSO_WM_SLIDE_ID" val="custom20204200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800*300"/>
  <p:tag name="KSO_WM_SLIDE_POSITION" val="80*50"/>
  <p:tag name="KSO_WM_TAG_VERSION" val="1.0"/>
  <p:tag name="KSO_WM_SLIDE_LAYOUT" val="a_b_e"/>
  <p:tag name="KSO_WM_SLIDE_LAYOUT_CNT" val="1_1_1"/>
  <p:tag name="KSO_WM_CHIP_GROUPID" val="5ebf6661ddc3daf3fef3f760"/>
  <p:tag name="KSO_WM_SLIDE_LAYOUT_INFO" val="{&quot;id&quot;:&quot;2020-09-24T18:42:21&quot;,&quot;maxSize&quot;:{&quot;size1&quot;:50.80905309606482},&quot;minSize&quot;:{&quot;size1&quot;:42.00905309606481},&quot;normalSize&quot;:{&quot;size1&quot;:46.40905309606482},&quot;subLayout&quot;:[{&quot;id&quot;:&quot;2020-09-24T18:42:21&quot;,&quot;margin&quot;:{&quot;bottom&quot;:0.16869904100894928,&quot;left&quot;:3.6338841915130615,&quot;right&quot;:3.6337649822235107,&quot;top&quot;:1.9261339902877808},&quot;type&quot;:0},{&quot;id&quot;:&quot;2020-09-24T18:42:21&quot;,&quot;margin&quot;:{&quot;bottom&quot;:6.686267852783203,&quot;left&quot;:3.6338841915130615,&quot;right&quot;:3.6337649822235107,&quot;top&quot;:0.1664397418498993},&quot;type&quot;:0}],&quot;type&quot;:0}"/>
  <p:tag name="KSO_WM_SLIDE_BK_DARK_LIGHT" val="2"/>
  <p:tag name="KSO_WM_SLIDE_BACKGROUND_TYPE" val="general"/>
  <p:tag name="KSO_WM_SLIDE_SUPPORT_FEATURE_TYPE" val="0"/>
  <p:tag name="KSO_WM_TEMPLATE_ASSEMBLE_XID" val="5f6c78020ff15d9a40e781a5"/>
  <p:tag name="KSO_WM_TEMPLATE_ASSEMBLE_GROUPID" val="5f6c78020ff15d9a40e781a5"/>
</p:tagLst>
</file>

<file path=ppt/tags/tag144.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45.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SLIDE_BK_DARK_LIGHT" val=""/>
  <p:tag name="KSO_WM_SLIDE_BACKGROUND_TYPE" val="general"/>
</p:tagLst>
</file>

<file path=ppt/tags/tag148.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49.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5.xml><?xml version="1.0" encoding="utf-8"?>
<p:tagLst xmlns:p="http://schemas.openxmlformats.org/presentationml/2006/main">
  <p:tag name="KSO_WM_SLIDE_BACKGROUND_TYPE" val="general"/>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SLIDE_BK_DARK_LIGHT" val=""/>
  <p:tag name="KSO_WM_SLIDE_BACKGROUND_TYPE" val="general"/>
</p:tagLst>
</file>

<file path=ppt/tags/tag152.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53.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LIDE_BK_DARK_LIGHT" val=""/>
  <p:tag name="KSO_WM_SLIDE_BACKGROUND_TYPE" val="general"/>
</p:tagLst>
</file>

<file path=ppt/tags/tag156.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57.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SLIDE_BK_DARK_LIGHT" val=""/>
  <p:tag name="KSO_WM_SLIDE_BACKGROUND_TYPE" val="general"/>
</p:tagLst>
</file>

<file path=ppt/tags/tag16.xml><?xml version="1.0" encoding="utf-8"?>
<p:tagLst xmlns:p="http://schemas.openxmlformats.org/presentationml/2006/main">
  <p:tag name="KSO_WM_UNIT_IGNORE_FIXCOLOR" val="1"/>
  <p:tag name="KSO_WM_UNIT_TYPE" val="i"/>
  <p:tag name="KSO_WM_UNIT_SUBTYPE" val="h"/>
  <p:tag name="KSO_WM_SLIDE_BACKGROUND_TYPE" val="frame"/>
</p:tagLst>
</file>

<file path=ppt/tags/tag160.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61.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SLIDE_BK_DARK_LIGHT" val=""/>
  <p:tag name="KSO_WM_SLIDE_BACKGROUND_TYPE" val="general"/>
</p:tagLst>
</file>

<file path=ppt/tags/tag164.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65.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SLIDE_BK_DARK_LIGHT" val=""/>
  <p:tag name="KSO_WM_SLIDE_BACKGROUND_TYPE" val="general"/>
</p:tagLst>
</file>

<file path=ppt/tags/tag168.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69.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7.xml><?xml version="1.0" encoding="utf-8"?>
<p:tagLst xmlns:p="http://schemas.openxmlformats.org/presentationml/2006/main">
  <p:tag name="KSO_WM_SLIDE_BACKGROUND_TYPE" val="frame"/>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SLIDE_BK_DARK_LIGHT" val=""/>
  <p:tag name="KSO_WM_SLIDE_BACKGROUND_TYPE" val="general"/>
</p:tagLst>
</file>

<file path=ppt/tags/tag172.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73.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SLIDE_BK_DARK_LIGHT" val=""/>
  <p:tag name="KSO_WM_SLIDE_BACKGROUND_TYPE" val="general"/>
</p:tagLst>
</file>

<file path=ppt/tags/tag176.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77.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SLIDE_BK_DARK_LIGHT" val=""/>
  <p:tag name="KSO_WM_SLIDE_BACKGROUND_TYPE" val="general"/>
</p:tagLst>
</file>

<file path=ppt/tags/tag18.xml><?xml version="1.0" encoding="utf-8"?>
<p:tagLst xmlns:p="http://schemas.openxmlformats.org/presentationml/2006/main">
  <p:tag name="KSO_WM_SLIDE_BACKGROUND_TYPE" val="frame"/>
</p:tagLst>
</file>

<file path=ppt/tags/tag180.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81.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SLIDE_BK_DARK_LIGHT" val=""/>
  <p:tag name="KSO_WM_SLIDE_BACKGROUND_TYPE" val="general"/>
</p:tagLst>
</file>

<file path=ppt/tags/tag184.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85.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SLIDE_BK_DARK_LIGHT" val=""/>
  <p:tag name="KSO_WM_SLIDE_BACKGROUND_TYPE" val="general"/>
</p:tagLst>
</file>

<file path=ppt/tags/tag188.xml><?xml version="1.0" encoding="utf-8"?>
<p:tagLst xmlns:p="http://schemas.openxmlformats.org/presentationml/2006/main">
  <p:tag name="KSO_WM_SLIDE_BACKGROUND_TYPE" val="general"/>
  <p:tag name="WM_BEAUTIFY_SHAPE_IDENTITY" val="{3f0b8726-22f4-4b35-9370-52787f92f258}"/>
  <p:tag name="KSO_WM_UNIT_TYPE" val="i"/>
</p:tagLst>
</file>

<file path=ppt/tags/tag189.xml><?xml version="1.0" encoding="utf-8"?>
<p:tagLst xmlns:p="http://schemas.openxmlformats.org/presentationml/2006/main">
  <p:tag name="KSO_WM_SLIDE_BACKGROUND_TYPE" val="general"/>
  <p:tag name="WM_BEAUTIFY_SHAPE_IDENTITY" val="{9418d226-47dd-428d-9ff0-c12b9e0682be}"/>
  <p:tag name="KSO_WM_UNIT_TYPE" val="i"/>
</p:tagLst>
</file>

<file path=ppt/tags/tag19.xml><?xml version="1.0" encoding="utf-8"?>
<p:tagLst xmlns:p="http://schemas.openxmlformats.org/presentationml/2006/main">
  <p:tag name="KSO_WM_SLIDE_BACKGROUND_TYPE" val="frame"/>
</p:tagLst>
</file>

<file path=ppt/tags/tag1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1.xml><?xml version="1.0" encoding="utf-8"?>
<p:tagLst xmlns:p="http://schemas.openxmlformats.org/presentationml/2006/main">
  <p:tag name="KSO_WM_SLIDE_BK_DARK_LIGHT" val=""/>
  <p:tag name="KSO_WM_SLIDE_BACKGROUND_TYPE" val="general"/>
</p:tagLst>
</file>

<file path=ppt/tags/tag192.xml><?xml version="1.0" encoding="utf-8"?>
<p:tagLst xmlns:p="http://schemas.openxmlformats.org/presentationml/2006/main">
  <p:tag name="AS_OS" val="Unix 3.10 unknown"/>
  <p:tag name="AS_RELEASE_DATE" val="2020.11.30"/>
  <p:tag name="AS_TITLE" val="Aspose.Slides for Java"/>
  <p:tag name="AS_VERSION" val="20.11"/>
  <p:tag name="KSO_WPP_MARK_KEY" val="0ba7e6e5-d5bf-4cf1-8359-934812809bc9"/>
  <p:tag name="COMMONDATA" val="eyJoZGlkIjoiNmFlYmUyZGIyMWE0ZDAwZjFkYjlhN2ZlZGNiZWNlNTM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1259_1*a*1"/>
  <p:tag name="KSO_WM_TEMPLATE_CATEGORY" val="custom"/>
  <p:tag name="KSO_WM_TEMPLATE_INDEX" val="20211259"/>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创意品牌推广方案"/>
  <p:tag name="KSO_WM_UNIT_BLOCK" val="0"/>
  <p:tag name="KSO_WM_UNIT_DEC_AREA_ID" val="44a0a812f94642a8abfc850f47b16255"/>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177be5f7d04c4212ab888f44c9de4d61"/>
  <p:tag name="KSO_WM_UNIT_TEXT_FILL_FORE_SCHEMECOLOR_INDEX_BRIGHTNESS" val="0.15"/>
  <p:tag name="KSO_WM_UNIT_TEXT_FILL_FORE_SCHEMECOLOR_INDEX" val="13"/>
  <p:tag name="KSO_WM_UNIT_TEXT_FILL_TYPE" val="1"/>
  <p:tag name="KSO_WM_TEMPLATE_ASSEMBLE_XID" val="5f6c78020ff15d9a40e781bd"/>
  <p:tag name="KSO_WM_TEMPLATE_ASSEMBLE_GROUPID" val="5f6c78020ff15d9a40e781bd"/>
</p:tagLst>
</file>

<file path=ppt/tags/tag20.xml><?xml version="1.0" encoding="utf-8"?>
<p:tagLst xmlns:p="http://schemas.openxmlformats.org/presentationml/2006/main">
  <p:tag name="KSO_WM_SLIDE_BACKGROUND_TYPE" val="frame"/>
</p:tagLst>
</file>

<file path=ppt/tags/tag21.xml><?xml version="1.0" encoding="utf-8"?>
<p:tagLst xmlns:p="http://schemas.openxmlformats.org/presentationml/2006/main">
  <p:tag name="KSO_WM_SLIDE_BACKGROUND_TYPE" val="frame"/>
</p:tagLst>
</file>

<file path=ppt/tags/tag22.xml><?xml version="1.0" encoding="utf-8"?>
<p:tagLst xmlns:p="http://schemas.openxmlformats.org/presentationml/2006/main">
  <p:tag name="KSO_WM_SLIDE_BACKGROUND_TYPE" val="frame"/>
</p:tagLst>
</file>

<file path=ppt/tags/tag23.xml><?xml version="1.0" encoding="utf-8"?>
<p:tagLst xmlns:p="http://schemas.openxmlformats.org/presentationml/2006/main">
  <p:tag name="KSO_WM_SLIDE_BACKGROUND_TYPE" val="frame"/>
</p:tagLst>
</file>

<file path=ppt/tags/tag24.xml><?xml version="1.0" encoding="utf-8"?>
<p:tagLst xmlns:p="http://schemas.openxmlformats.org/presentationml/2006/main">
  <p:tag name="KSO_WM_UNIT_IGNORE_FIXCOLOR" val="1"/>
  <p:tag name="KSO_WM_UNIT_TYPE" val="i"/>
  <p:tag name="KSO_WM_UNIT_SUBTYPE" val="h"/>
  <p:tag name="KSO_WM_SLIDE_BACKGROUND_TYPE" val="leftRight"/>
</p:tagLst>
</file>

<file path=ppt/tags/tag25.xml><?xml version="1.0" encoding="utf-8"?>
<p:tagLst xmlns:p="http://schemas.openxmlformats.org/presentationml/2006/main">
  <p:tag name="KSO_WM_SLIDE_BACKGROUND_TYPE" val="leftRight"/>
</p:tagLst>
</file>

<file path=ppt/tags/tag26.xml><?xml version="1.0" encoding="utf-8"?>
<p:tagLst xmlns:p="http://schemas.openxmlformats.org/presentationml/2006/main">
  <p:tag name="KSO_WM_SLIDE_BACKGROUND_TYPE" val="leftRight"/>
</p:tagLst>
</file>

<file path=ppt/tags/tag27.xml><?xml version="1.0" encoding="utf-8"?>
<p:tagLst xmlns:p="http://schemas.openxmlformats.org/presentationml/2006/main">
  <p:tag name="KSO_WM_SLIDE_BACKGROUND_TYPE" val="leftRight"/>
</p:tagLst>
</file>

<file path=ppt/tags/tag28.xml><?xml version="1.0" encoding="utf-8"?>
<p:tagLst xmlns:p="http://schemas.openxmlformats.org/presentationml/2006/main">
  <p:tag name="KSO_WM_SLIDE_BACKGROUND_TYPE" val="leftRight"/>
</p:tagLst>
</file>

<file path=ppt/tags/tag29.xml><?xml version="1.0" encoding="utf-8"?>
<p:tagLst xmlns:p="http://schemas.openxmlformats.org/presentationml/2006/main">
  <p:tag name="KSO_WM_SLIDE_BACKGROUND_TYPE" val="leftRight"/>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11259_1*b*1"/>
  <p:tag name="KSO_WM_TEMPLATE_CATEGORY" val="custom"/>
  <p:tag name="KSO_WM_TEMPLATE_INDEX" val="20211259"/>
  <p:tag name="KSO_WM_UNIT_LAYERLEVEL" val="1"/>
  <p:tag name="KSO_WM_TAG_VERSION" val="1.0"/>
  <p:tag name="KSO_WM_BEAUTIFY_FLAG" val="#wm#"/>
  <p:tag name="KSO_WM_UNIT_ISCONTENTSTITLE" val="0"/>
  <p:tag name="KSO_WM_UNIT_NOCLEAR" val="0"/>
  <p:tag name="KSO_WM_UNIT_VALUE" val="21"/>
  <p:tag name="KSO_WM_UNIT_TYPE" val="b"/>
  <p:tag name="KSO_WM_UNIT_INDEX" val="1"/>
  <p:tag name="KSO_WM_UNIT_ISNUMDGMTITLE" val="0"/>
  <p:tag name="KSO_WM_UNIT_PRESET_TEXT" val="此处添加副标题内容"/>
  <p:tag name="KSO_WM_UNIT_BLOCK" val="0"/>
  <p:tag name="KSO_WM_UNIT_DEC_AREA_ID" val="9a22a781ebbc484c816c9d61a59a8fad"/>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177be5f7d04c4212ab888f44c9de4d61"/>
  <p:tag name="KSO_WM_UNIT_TEXT_FILL_FORE_SCHEMECOLOR_INDEX_BRIGHTNESS" val="0.35"/>
  <p:tag name="KSO_WM_UNIT_TEXT_FILL_FORE_SCHEMECOLOR_INDEX" val="13"/>
  <p:tag name="KSO_WM_UNIT_TEXT_FILL_TYPE" val="1"/>
  <p:tag name="KSO_WM_TEMPLATE_ASSEMBLE_XID" val="5f6c78020ff15d9a40e781bd"/>
  <p:tag name="KSO_WM_TEMPLATE_ASSEMBLE_GROUPID" val="5f6c78020ff15d9a40e781bd"/>
</p:tagLst>
</file>

<file path=ppt/tags/tag30.xml><?xml version="1.0" encoding="utf-8"?>
<p:tagLst xmlns:p="http://schemas.openxmlformats.org/presentationml/2006/main">
  <p:tag name="KSO_WM_SLIDE_BACKGROUND_TYPE" val="leftRight"/>
</p:tagLst>
</file>

<file path=ppt/tags/tag31.xml><?xml version="1.0" encoding="utf-8"?>
<p:tagLst xmlns:p="http://schemas.openxmlformats.org/presentationml/2006/main">
  <p:tag name="KSO_WM_SLIDE_BACKGROUND_TYPE" val="leftRight"/>
</p:tagLst>
</file>

<file path=ppt/tags/tag32.xml><?xml version="1.0" encoding="utf-8"?>
<p:tagLst xmlns:p="http://schemas.openxmlformats.org/presentationml/2006/main">
  <p:tag name="KSO_WM_SLIDE_BACKGROUND_TYPE" val="leftRight"/>
</p:tagLst>
</file>

<file path=ppt/tags/tag33.xml><?xml version="1.0" encoding="utf-8"?>
<p:tagLst xmlns:p="http://schemas.openxmlformats.org/presentationml/2006/main">
  <p:tag name="KSO_WM_UNIT_IGNORE_FIXCOLOR" val="1"/>
  <p:tag name="KSO_WM_UNIT_TYPE" val="i"/>
  <p:tag name="KSO_WM_UNIT_SUBTYPE" val="h"/>
  <p:tag name="KSO_WM_SLIDE_BACKGROUND_TYPE" val="topBottom"/>
</p:tagLst>
</file>

<file path=ppt/tags/tag34.xml><?xml version="1.0" encoding="utf-8"?>
<p:tagLst xmlns:p="http://schemas.openxmlformats.org/presentationml/2006/main">
  <p:tag name="KSO_WM_SLIDE_BACKGROUND_TYPE" val="topBottom"/>
</p:tagLst>
</file>

<file path=ppt/tags/tag35.xml><?xml version="1.0" encoding="utf-8"?>
<p:tagLst xmlns:p="http://schemas.openxmlformats.org/presentationml/2006/main">
  <p:tag name="KSO_WM_SLIDE_BACKGROUND_TYPE" val="topBottom"/>
</p:tagLst>
</file>

<file path=ppt/tags/tag36.xml><?xml version="1.0" encoding="utf-8"?>
<p:tagLst xmlns:p="http://schemas.openxmlformats.org/presentationml/2006/main">
  <p:tag name="KSO_WM_SLIDE_BACKGROUND_TYPE" val="topBottom"/>
</p:tagLst>
</file>

<file path=ppt/tags/tag37.xml><?xml version="1.0" encoding="utf-8"?>
<p:tagLst xmlns:p="http://schemas.openxmlformats.org/presentationml/2006/main">
  <p:tag name="KSO_WM_SLIDE_BACKGROUND_TYPE" val="topBottom"/>
</p:tagLst>
</file>

<file path=ppt/tags/tag38.xml><?xml version="1.0" encoding="utf-8"?>
<p:tagLst xmlns:p="http://schemas.openxmlformats.org/presentationml/2006/main">
  <p:tag name="KSO_WM_SLIDE_BACKGROUND_TYPE" val="topBottom"/>
</p:tagLst>
</file>

<file path=ppt/tags/tag39.xml><?xml version="1.0" encoding="utf-8"?>
<p:tagLst xmlns:p="http://schemas.openxmlformats.org/presentationml/2006/main">
  <p:tag name="KSO_WM_SLIDE_BACKGROUND_TYPE" val="topBottom"/>
</p:tagLst>
</file>

<file path=ppt/tags/tag4.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11259_1*a*1"/>
  <p:tag name="KSO_WM_TEMPLATE_CATEGORY" val="custom"/>
  <p:tag name="KSO_WM_TEMPLATE_INDEX" val="20211259"/>
  <p:tag name="KSO_WM_UNIT_LAYERLEVEL" val="1"/>
  <p:tag name="KSO_WM_TAG_VERSION" val="1.0"/>
  <p:tag name="KSO_WM_BEAUTIFY_FLAG" val="#wm#"/>
  <p:tag name="KSO_WM_UNIT_DEFAULT_FONT" val="40;50;4"/>
  <p:tag name="KSO_WM_UNIT_BLOCK" val="0"/>
  <p:tag name="KSO_WM_UNIT_DEC_AREA_ID" val="5787ec5c73714f9d8c9c7831351b0d37"/>
  <p:tag name="KSO_WM_CHIP_GROUPID" val="5ebe55f20ac41c4a0a52567c"/>
  <p:tag name="KSO_WM_CHIP_XID" val="5ebe55f20ac41c4a0a52567d"/>
  <p:tag name="KSO_WM_CHIP_FILLAREA_FILL_RULE" val="{&quot;fill_align&quot;:&quot;cm&quot;,&quot;fill_mode&quot;:&quot;adaptive&quot;,&quot;sacle_strategy&quot;:&quot;smart&quot;}"/>
  <p:tag name="KSO_WM_ASSEMBLE_CHIP_INDEX" val="83e55ab267784f0fb8ab36e0c41e26e8"/>
  <p:tag name="KSO_WM_UNIT_TEXT_FILL_FORE_SCHEMECOLOR_INDEX_BRIGHTNESS" val="0.15"/>
  <p:tag name="KSO_WM_UNIT_TEXT_FILL_FORE_SCHEMECOLOR_INDEX" val="13"/>
  <p:tag name="KSO_WM_UNIT_TEXT_FILL_TYPE" val="1"/>
  <p:tag name="KSO_WM_TEMPLATE_ASSEMBLE_XID" val="5f6c78020ff15d9a40e781a5"/>
  <p:tag name="KSO_WM_TEMPLATE_ASSEMBLE_GROUPID" val="5f6c78020ff15d9a40e781a5"/>
</p:tagLst>
</file>

<file path=ppt/tags/tag40.xml><?xml version="1.0" encoding="utf-8"?>
<p:tagLst xmlns:p="http://schemas.openxmlformats.org/presentationml/2006/main">
  <p:tag name="KSO_WM_SLIDE_BACKGROUND_TYPE" val="topBottom"/>
</p:tagLst>
</file>

<file path=ppt/tags/tag41.xml><?xml version="1.0" encoding="utf-8"?>
<p:tagLst xmlns:p="http://schemas.openxmlformats.org/presentationml/2006/main">
  <p:tag name="KSO_WM_SLIDE_BACKGROUND_TYPE" val="topBottom"/>
</p:tagLst>
</file>

<file path=ppt/tags/tag42.xml><?xml version="1.0" encoding="utf-8"?>
<p:tagLst xmlns:p="http://schemas.openxmlformats.org/presentationml/2006/main">
  <p:tag name="KSO_WM_UNIT_IGNORE_FIXCOLOR" val="1"/>
  <p:tag name="KSO_WM_UNIT_TYPE" val="i"/>
  <p:tag name="KSO_WM_UNIT_SUBTYPE" val="h"/>
  <p:tag name="KSO_WM_SLIDE_BACKGROUND_TYPE" val="bottomTop"/>
</p:tagLst>
</file>

<file path=ppt/tags/tag43.xml><?xml version="1.0" encoding="utf-8"?>
<p:tagLst xmlns:p="http://schemas.openxmlformats.org/presentationml/2006/main">
  <p:tag name="KSO_WM_SLIDE_BACKGROUND_TYPE" val="bottomTop"/>
</p:tagLst>
</file>

<file path=ppt/tags/tag44.xml><?xml version="1.0" encoding="utf-8"?>
<p:tagLst xmlns:p="http://schemas.openxmlformats.org/presentationml/2006/main">
  <p:tag name="KSO_WM_SLIDE_BACKGROUND_TYPE" val="bottomTop"/>
</p:tagLst>
</file>

<file path=ppt/tags/tag45.xml><?xml version="1.0" encoding="utf-8"?>
<p:tagLst xmlns:p="http://schemas.openxmlformats.org/presentationml/2006/main">
  <p:tag name="KSO_WM_SLIDE_BACKGROUND_TYPE" val="bottomTop"/>
</p:tagLst>
</file>

<file path=ppt/tags/tag46.xml><?xml version="1.0" encoding="utf-8"?>
<p:tagLst xmlns:p="http://schemas.openxmlformats.org/presentationml/2006/main">
  <p:tag name="KSO_WM_SLIDE_BACKGROUND_TYPE" val="bottomTop"/>
</p:tagLst>
</file>

<file path=ppt/tags/tag47.xml><?xml version="1.0" encoding="utf-8"?>
<p:tagLst xmlns:p="http://schemas.openxmlformats.org/presentationml/2006/main">
  <p:tag name="KSO_WM_SLIDE_BACKGROUND_TYPE" val="bottomTop"/>
</p:tagLst>
</file>

<file path=ppt/tags/tag48.xml><?xml version="1.0" encoding="utf-8"?>
<p:tagLst xmlns:p="http://schemas.openxmlformats.org/presentationml/2006/main">
  <p:tag name="KSO_WM_SLIDE_BACKGROUND_TYPE" val="bottomTop"/>
</p:tagLst>
</file>

<file path=ppt/tags/tag49.xml><?xml version="1.0" encoding="utf-8"?>
<p:tagLst xmlns:p="http://schemas.openxmlformats.org/presentationml/2006/main">
  <p:tag name="KSO_WM_SLIDE_BACKGROUND_TYPE" val="bottomTop"/>
</p:tagLst>
</file>

<file path=ppt/tags/tag5.xml><?xml version="1.0" encoding="utf-8"?>
<p:tagLst xmlns:p="http://schemas.openxmlformats.org/presentationml/2006/main">
  <p:tag name="KSO_WM_UNIT_ISCONTENTSTITLE" val="0"/>
  <p:tag name="KSO_WM_UNIT_ISNUMDGMTITLE" val="0"/>
  <p:tag name="KSO_WM_UNIT_PRESET_TEXT" val="单击此处输入你的副标题，文字是您思想的提炼，请尽量言简意赅的阐述观点"/>
  <p:tag name="KSO_WM_UNIT_NOCLEAR" val="0"/>
  <p:tag name="KSO_WM_UNIT_VALUE" val="58"/>
  <p:tag name="KSO_WM_UNIT_HIGHLIGHT" val="0"/>
  <p:tag name="KSO_WM_UNIT_COMPATIBLE" val="0"/>
  <p:tag name="KSO_WM_UNIT_DIAGRAM_ISNUMVISUAL" val="0"/>
  <p:tag name="KSO_WM_UNIT_DIAGRAM_ISREFERUNIT" val="0"/>
  <p:tag name="KSO_WM_UNIT_TYPE" val="b"/>
  <p:tag name="KSO_WM_UNIT_INDEX" val="1"/>
  <p:tag name="KSO_WM_UNIT_ID" val="custom20211259_1*b*1"/>
  <p:tag name="KSO_WM_TEMPLATE_CATEGORY" val="custom"/>
  <p:tag name="KSO_WM_TEMPLATE_INDEX" val="20211259"/>
  <p:tag name="KSO_WM_UNIT_LAYERLEVEL" val="1"/>
  <p:tag name="KSO_WM_TAG_VERSION" val="1.0"/>
  <p:tag name="KSO_WM_BEAUTIFY_FLAG" val="#wm#"/>
  <p:tag name="KSO_WM_UNIT_DEFAULT_FONT" val="16;24;2"/>
  <p:tag name="KSO_WM_UNIT_BLOCK" val="0"/>
  <p:tag name="KSO_WM_UNIT_DEC_AREA_ID" val="028c10b2bc3f4d9ba6bfe701c3e64eb1"/>
  <p:tag name="KSO_WM_CHIP_GROUPID" val="5ebe55f20ac41c4a0a52567c"/>
  <p:tag name="KSO_WM_CHIP_XID" val="5ebe55f20ac41c4a0a52567d"/>
  <p:tag name="KSO_WM_CHIP_FILLAREA_FILL_RULE" val="{&quot;fill_align&quot;:&quot;cm&quot;,&quot;fill_mode&quot;:&quot;adaptive&quot;,&quot;sacle_strategy&quot;:&quot;smart&quot;}"/>
  <p:tag name="KSO_WM_ASSEMBLE_CHIP_INDEX" val="83e55ab267784f0fb8ab36e0c41e26e8"/>
  <p:tag name="KSO_WM_UNIT_TEXT_FILL_FORE_SCHEMECOLOR_INDEX_BRIGHTNESS" val="0.35"/>
  <p:tag name="KSO_WM_UNIT_TEXT_FILL_FORE_SCHEMECOLOR_INDEX" val="13"/>
  <p:tag name="KSO_WM_UNIT_TEXT_FILL_TYPE" val="1"/>
  <p:tag name="KSO_WM_TEMPLATE_ASSEMBLE_XID" val="5f6c78020ff15d9a40e781a5"/>
  <p:tag name="KSO_WM_TEMPLATE_ASSEMBLE_GROUPID" val="5f6c78020ff15d9a40e781a5"/>
</p:tagLst>
</file>

<file path=ppt/tags/tag50.xml><?xml version="1.0" encoding="utf-8"?>
<p:tagLst xmlns:p="http://schemas.openxmlformats.org/presentationml/2006/main">
  <p:tag name="KSO_WM_SLIDE_BACKGROUND_TYPE" val="bottomTop"/>
</p:tagLst>
</file>

<file path=ppt/tags/tag51.xml><?xml version="1.0" encoding="utf-8"?>
<p:tagLst xmlns:p="http://schemas.openxmlformats.org/presentationml/2006/main">
  <p:tag name="KSO_WM_UNIT_IGNORE_FIXCOLOR" val="1"/>
  <p:tag name="KSO_WM_UNIT_TYPE" val="i"/>
  <p:tag name="KSO_WM_UNIT_SUBTYPE" val="h"/>
  <p:tag name="KSO_WM_SLIDE_BACKGROUND_TYPE" val="navigation"/>
</p:tagLst>
</file>

<file path=ppt/tags/tag52.xml><?xml version="1.0" encoding="utf-8"?>
<p:tagLst xmlns:p="http://schemas.openxmlformats.org/presentationml/2006/main">
  <p:tag name="KSO_WM_SLIDE_BACKGROUND_TYPE" val="navigation"/>
</p:tagLst>
</file>

<file path=ppt/tags/tag53.xml><?xml version="1.0" encoding="utf-8"?>
<p:tagLst xmlns:p="http://schemas.openxmlformats.org/presentationml/2006/main">
  <p:tag name="KSO_WM_SLIDE_BACKGROUND_TYPE" val="navigation"/>
</p:tagLst>
</file>

<file path=ppt/tags/tag54.xml><?xml version="1.0" encoding="utf-8"?>
<p:tagLst xmlns:p="http://schemas.openxmlformats.org/presentationml/2006/main">
  <p:tag name="KSO_WM_SLIDE_BACKGROUND_TYPE" val="navigation"/>
</p:tagLst>
</file>

<file path=ppt/tags/tag55.xml><?xml version="1.0" encoding="utf-8"?>
<p:tagLst xmlns:p="http://schemas.openxmlformats.org/presentationml/2006/main">
  <p:tag name="KSO_WM_SLIDE_BACKGROUND_TYPE" val="navigation"/>
</p:tagLst>
</file>

<file path=ppt/tags/tag56.xml><?xml version="1.0" encoding="utf-8"?>
<p:tagLst xmlns:p="http://schemas.openxmlformats.org/presentationml/2006/main">
  <p:tag name="KSO_WM_SLIDE_BACKGROUND_TYPE" val="navigation"/>
</p:tagLst>
</file>

<file path=ppt/tags/tag57.xml><?xml version="1.0" encoding="utf-8"?>
<p:tagLst xmlns:p="http://schemas.openxmlformats.org/presentationml/2006/main">
  <p:tag name="KSO_WM_SLIDE_BACKGROUND_TYPE" val="navigation"/>
</p:tagLst>
</file>

<file path=ppt/tags/tag58.xml><?xml version="1.0" encoding="utf-8"?>
<p:tagLst xmlns:p="http://schemas.openxmlformats.org/presentationml/2006/main">
  <p:tag name="KSO_WM_SLIDE_BACKGROUND_TYPE" val="navigation"/>
</p:tagLst>
</file>

<file path=ppt/tags/tag59.xml><?xml version="1.0" encoding="utf-8"?>
<p:tagLst xmlns:p="http://schemas.openxmlformats.org/presentationml/2006/main">
  <p:tag name="KSO_WM_SLIDE_BACKGROUND_TYPE" val="navigation"/>
</p:tagLst>
</file>

<file path=ppt/tags/tag6.xml><?xml version="1.0" encoding="utf-8"?>
<p:tagLst xmlns:p="http://schemas.openxmlformats.org/presentationml/2006/main">
  <p:tag name="KSO_WM_UNIT_IGNORE_FIXCOLOR" val="1"/>
</p:tagLst>
</file>

<file path=ppt/tags/tag60.xml><?xml version="1.0" encoding="utf-8"?>
<p:tagLst xmlns:p="http://schemas.openxmlformats.org/presentationml/2006/main">
  <p:tag name="KSO_WM_SLIDE_BACKGROUND_TYPE" val="navigation"/>
</p:tagLst>
</file>

<file path=ppt/tags/tag61.xml><?xml version="1.0" encoding="utf-8"?>
<p:tagLst xmlns:p="http://schemas.openxmlformats.org/presentationml/2006/main">
  <p:tag name="KSO_WM_SLIDE_BACKGROUND_TYPE" val="navigation"/>
</p:tagLst>
</file>

<file path=ppt/tags/tag62.xml><?xml version="1.0" encoding="utf-8"?>
<p:tagLst xmlns:p="http://schemas.openxmlformats.org/presentationml/2006/main">
  <p:tag name="KSO_WM_UNIT_IGNORE_FIXCOLOR" val="1"/>
  <p:tag name="KSO_WM_UNIT_TYPE" val="i"/>
  <p:tag name="KSO_WM_UNIT_SUBTYPE" val="h"/>
  <p:tag name="KSO_WM_SLIDE_BACKGROUND_TYPE" val="belt"/>
</p:tagLst>
</file>

<file path=ppt/tags/tag63.xml><?xml version="1.0" encoding="utf-8"?>
<p:tagLst xmlns:p="http://schemas.openxmlformats.org/presentationml/2006/main">
  <p:tag name="KSO_WM_SLIDE_BACKGROUND_TYPE" val="belt"/>
</p:tagLst>
</file>

<file path=ppt/tags/tag64.xml><?xml version="1.0" encoding="utf-8"?>
<p:tagLst xmlns:p="http://schemas.openxmlformats.org/presentationml/2006/main">
  <p:tag name="KSO_WM_SLIDE_BACKGROUND_TYPE" val="belt"/>
</p:tagLst>
</file>

<file path=ppt/tags/tag65.xml><?xml version="1.0" encoding="utf-8"?>
<p:tagLst xmlns:p="http://schemas.openxmlformats.org/presentationml/2006/main">
  <p:tag name="KSO_WM_SLIDE_BACKGROUND_TYPE" val="belt"/>
</p:tagLst>
</file>

<file path=ppt/tags/tag66.xml><?xml version="1.0" encoding="utf-8"?>
<p:tagLst xmlns:p="http://schemas.openxmlformats.org/presentationml/2006/main">
  <p:tag name="KSO_WM_SLIDE_BACKGROUND_TYPE" val="belt"/>
</p:tagLst>
</file>

<file path=ppt/tags/tag67.xml><?xml version="1.0" encoding="utf-8"?>
<p:tagLst xmlns:p="http://schemas.openxmlformats.org/presentationml/2006/main">
  <p:tag name="KSO_WM_SLIDE_BACKGROUND_TYPE" val="belt"/>
</p:tagLst>
</file>

<file path=ppt/tags/tag68.xml><?xml version="1.0" encoding="utf-8"?>
<p:tagLst xmlns:p="http://schemas.openxmlformats.org/presentationml/2006/main">
  <p:tag name="KSO_WM_SLIDE_BACKGROUND_TYPE" val="belt"/>
</p:tagLst>
</file>

<file path=ppt/tags/tag69.xml><?xml version="1.0" encoding="utf-8"?>
<p:tagLst xmlns:p="http://schemas.openxmlformats.org/presentationml/2006/main">
  <p:tag name="KSO_WM_SLIDE_BACKGROUND_TYPE" val="belt"/>
</p:tagLst>
</file>

<file path=ppt/tags/tag7.xml><?xml version="1.0" encoding="utf-8"?>
<p:tagLst xmlns:p="http://schemas.openxmlformats.org/presentationml/2006/main">
  <p:tag name="KSO_WM_UNIT_TYPE" val="i"/>
  <p:tag name="KSO_WM_UNIT_SUBTYPE" val="q"/>
</p:tagLst>
</file>

<file path=ppt/tags/tag70.xml><?xml version="1.0" encoding="utf-8"?>
<p:tagLst xmlns:p="http://schemas.openxmlformats.org/presentationml/2006/main">
  <p:tag name="KSO_WM_TEMPLATE_CATEGORY" val="custom"/>
  <p:tag name="KSO_WM_TEMPLATE_INDEX" val="20204200"/>
</p:tagLst>
</file>

<file path=ppt/tags/tag71.xml><?xml version="1.0" encoding="utf-8"?>
<p:tagLst xmlns:p="http://schemas.openxmlformats.org/presentationml/2006/main">
  <p:tag name="KSO_WM_TEMPLATE_CATEGORY" val="custom"/>
  <p:tag name="KSO_WM_TEMPLATE_INDEX" val="20204200"/>
</p:tagLst>
</file>

<file path=ppt/tags/tag72.xml><?xml version="1.0" encoding="utf-8"?>
<p:tagLst xmlns:p="http://schemas.openxmlformats.org/presentationml/2006/main">
  <p:tag name="KSO_WM_BEAUTIFY_FLAG" val="#wm#"/>
  <p:tag name="KSO_WM_TAG_VERSION" val="1.0"/>
  <p:tag name="KSO_WM_TEMPLATE_CATEGORY" val="custom"/>
  <p:tag name="KSO_WM_TEMPLATE_INDEX" val="2020420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00_1*i*1"/>
  <p:tag name="KSO_WM_TEMPLATE_CATEGORY" val="custom"/>
  <p:tag name="KSO_WM_TEMPLATE_INDEX" val="20204200"/>
  <p:tag name="KSO_WM_UNIT_LAYERLEVEL" val="1"/>
  <p:tag name="KSO_WM_TAG_VERSION" val="1.0"/>
  <p:tag name="KSO_WM_BEAUTIFY_FLAG" val="#wm#"/>
  <p:tag name="KSO_WM_UNIT_BLOCK" val="0"/>
  <p:tag name="KSO_WM_UNIT_SM_LIMIT_TYPE" val="3"/>
  <p:tag name="KSO_WM_UNIT_DEC_AREA_ID" val="aee4946a577d494c9a755e280f01b445"/>
  <p:tag name="KSO_WM_UNIT_DECORATE_INFO" val="{&quot;DecorateInfoH&quot;:{&quot;IsAbs&quot;:true},&quot;DecorateInfoW&quot;:{&quot;IsAbs&quot;:false},&quot;DecorateInfoX&quot;:{&quot;IsAbs&quot;:true,&quot;Pos&quot;:1},&quot;DecorateInfoY&quot;:{&quot;IsAbs&quot;:true,&quot;Pos&quot;:0},&quot;ReferentInfo&quot;:{&quot;Id&quot;:&quot;9a22a781ebbc484c816c9d61a59a8fad&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177be5f7d04c4212ab888f44c9de4d61"/>
  <p:tag name="KSO_WM_UNIT_LINE_FORE_SCHEMECOLOR_INDEX_BRIGHTNESS" val="0.25"/>
  <p:tag name="KSO_WM_UNIT_LINE_FORE_SCHEMECOLOR_INDEX" val="13"/>
  <p:tag name="KSO_WM_UNIT_LINE_FILL_TYPE"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00_1*a*1"/>
  <p:tag name="KSO_WM_TEMPLATE_CATEGORY" val="custom"/>
  <p:tag name="KSO_WM_TEMPLATE_INDEX" val="20204200"/>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创意品牌推广方案"/>
  <p:tag name="KSO_WM_UNIT_BLOCK" val="0"/>
  <p:tag name="KSO_WM_UNIT_DEC_AREA_ID" val="44a0a812f94642a8abfc850f47b16255"/>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177be5f7d04c4212ab888f44c9de4d61"/>
  <p:tag name="KSO_WM_UNIT_TEXT_FILL_FORE_SCHEMECOLOR_INDEX_BRIGHTNESS" val="0.15"/>
  <p:tag name="KSO_WM_UNIT_TEXT_FILL_FORE_SCHEMECOLOR_INDEX" val="13"/>
  <p:tag name="KSO_WM_UNIT_TEXT_FILL_TYPE" val="1"/>
  <p:tag name="KSO_WM_UNIT_SMARTLAYOUT_COMPRESS_INFO" val="{&#10;    &quot;id&quot;: &quot;2020-09-24T18:42:29&quot;,&#10;    &quot;max&quot;: 36.351577150990636,&#10;    &quot;parentMax&quot;: {&#10;        &quot;max&quot;: 23.21999999999997&#10;    },&#10;    &quot;topChanged&quot;: 18.17573956827482&#10;}&#10;"/>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4200_1*b*1"/>
  <p:tag name="KSO_WM_TEMPLATE_CATEGORY" val="custom"/>
  <p:tag name="KSO_WM_TEMPLATE_INDEX" val="20204200"/>
  <p:tag name="KSO_WM_UNIT_LAYERLEVEL" val="1"/>
  <p:tag name="KSO_WM_TAG_VERSION" val="1.0"/>
  <p:tag name="KSO_WM_BEAUTIFY_FLAG" val="#wm#"/>
  <p:tag name="KSO_WM_UNIT_ISCONTENTSTITLE" val="0"/>
  <p:tag name="KSO_WM_UNIT_NOCLEAR" val="0"/>
  <p:tag name="KSO_WM_UNIT_VALUE" val="21"/>
  <p:tag name="KSO_WM_UNIT_TYPE" val="b"/>
  <p:tag name="KSO_WM_UNIT_INDEX" val="1"/>
  <p:tag name="KSO_WM_UNIT_ISNUMDGMTITLE" val="0"/>
  <p:tag name="KSO_WM_UNIT_PRESET_TEXT" val="此处添加副标题内容"/>
  <p:tag name="KSO_WM_UNIT_BLOCK" val="0"/>
  <p:tag name="KSO_WM_UNIT_DEC_AREA_ID" val="9a22a781ebbc484c816c9d61a59a8fad"/>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177be5f7d04c4212ab888f44c9de4d61"/>
  <p:tag name="KSO_WM_UNIT_TEXT_FILL_FORE_SCHEMECOLOR_INDEX_BRIGHTNESS" val="0.35"/>
  <p:tag name="KSO_WM_UNIT_TEXT_FILL_FORE_SCHEMECOLOR_INDEX" val="13"/>
  <p:tag name="KSO_WM_UNIT_TEXT_FILL_TYPE" val="1"/>
</p:tagLst>
</file>

<file path=ppt/tags/tag76.xml><?xml version="1.0" encoding="utf-8"?>
<p:tagLst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04200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04200"/>
  <p:tag name="KSO_WM_SLIDE_LAYOUT" val="a_b"/>
  <p:tag name="KSO_WM_SLIDE_LAYOUT_CNT" val="1_1"/>
  <p:tag name="KSO_WM_CHIP_GROUPID" val="5ebf6661ddc3daf3fef3f760"/>
  <p:tag name="KSO_WM_SLIDE_LAYOUT_INFO" val="{&quot;id&quot;:&quot;2020-09-24T18:42:29&quot;,&quot;maxSize&quot;:{&quot;size1&quot;:62.85386804651331},&quot;minSize&quot;:{&quot;size1&quot;:51.553868046513315},&quot;normalSize&quot;:{&quot;size1&quot;:62.85386804651331},&quot;subLayout&quot;:[{&quot;id&quot;:&quot;2020-09-24T18:42:29&quot;,&quot;margin&quot;:{&quot;bottom&quot;:0.20331703126430511,&quot;left&quot;:1.1906640529632568,&quot;right&quot;:10.318711280822754,&quot;top&quot;:5.821586608886719},&quot;type&quot;:0},{&quot;id&quot;:&quot;2020-09-24T18:42:29&quot;,&quot;margin&quot;:{&quot;bottom&quot;:5.821573257446289,&quot;left&quot;:1.1906640529632568,&quot;right&quot;:10.318711280822754,&quot;top&quot;:0.27844130992889404},&quot;type&quot;:0}],&quot;type&quot;:0}"/>
  <p:tag name="KSO_WM_SLIDE_BK_DARK_LIGHT" val="2"/>
  <p:tag name="KSO_WM_SLIDE_BACKGROUND_TYPE" val="general"/>
  <p:tag name="KSO_WM_SLIDE_SUPPORT_FEATURE_TYPE" val="0"/>
  <p:tag name="KSO_WM_TEMPLATE_MASTER_THUMB_INDEX" val="12"/>
  <p:tag name="KSO_WM_TEMPLATE_ASSEMBLE_XID" val="5f6c78020ff15d9a40e781bd"/>
  <p:tag name="KSO_WM_TEMPLATE_ASSEMBLE_GROUPID" val="5f6c78020ff15d9a40e781bd"/>
  <p:tag name="KSO_WM_TEMPLATE_THUMBS_INDEX" val="1、2、3、4、7、3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4200_4*i*1"/>
  <p:tag name="KSO_WM_TEMPLATE_CATEGORY" val="custom"/>
  <p:tag name="KSO_WM_TEMPLATE_INDEX" val="20204200"/>
  <p:tag name="KSO_WM_UNIT_LAYERLEVEL" val="1"/>
  <p:tag name="KSO_WM_TAG_VERSION" val="1.0"/>
  <p:tag name="KSO_WM_BEAUTIFY_FLAG" val="#wm#"/>
  <p:tag name="KSO_WM_UNIT_BLOCK" val="0"/>
  <p:tag name="KSO_WM_UNIT_SM_LIMIT_TYPE" val="0"/>
  <p:tag name="KSO_WM_UNIT_DEC_AREA_ID" val="388fbfc036754cdb9b225dcab10a97da"/>
  <p:tag name="KSO_WM_UNIT_DECORATE_INFO" val="{&quot;DecorateInfoH&quot;:{&quot;IsAbs&quot;:true},&quot;DecorateInfoW&quot;:{&quot;IsAbs&quot;:true},&quot;DecorateInfoX&quot;:{&quot;IsAbs&quot;:true,&quot;Pos&quot;:0},&quot;DecorateInfoY&quot;:{&quot;IsAbs&quot;:true,&quot;Pos&quot;:0},&quot;ReferentInfo&quot;:{&quot;Id&quot;:&quot;b0e78103be6d49b6b9b450ddb0e6a260&quot;,&quot;X&quot;:{&quot;Pos&quot;:0},&quot;Y&quot;:{&quot;Pos&quot;:2}}}"/>
  <p:tag name="KSO_WM_CHIP_GROUPID" val="5ec7b0ee8193540dcf6eac41"/>
  <p:tag name="KSO_WM_CHIP_XID" val="5ec7b0ee8193540dcf6eac42"/>
  <p:tag name="KSO_WM_CHIP_FILLAREA_FILL_RULE" val="{&quot;fill_align&quot;:&quot;lm&quot;,&quot;fill_mode&quot;:&quot;adaptive&quot;,&quot;sacle_strategy&quot;:&quot;smart&quot;}"/>
  <p:tag name="KSO_WM_ASSEMBLE_CHIP_INDEX" val="dc415c8cedd34403b946be752a41fe2d"/>
  <p:tag name="KSO_WM_UNIT_LINE_FORE_SCHEMECOLOR_INDEX_BRIGHTNESS" val="-0.25"/>
  <p:tag name="KSO_WM_UNIT_LINE_FORE_SCHEMECOLOR_INDEX" val="14"/>
  <p:tag name="KSO_WM_UNIT_LINE_FILL_TYPE" val="2"/>
</p:tagLst>
</file>

<file path=ppt/tags/tag78.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4200_4*a*1"/>
  <p:tag name="KSO_WM_TEMPLATE_CATEGORY" val="custom"/>
  <p:tag name="KSO_WM_TEMPLATE_INDEX" val="20204200"/>
  <p:tag name="KSO_WM_UNIT_LAYERLEVEL" val="1"/>
  <p:tag name="KSO_WM_TAG_VERSION" val="1.0"/>
  <p:tag name="KSO_WM_BEAUTIFY_FLAG" val="#wm#"/>
  <p:tag name="KSO_WM_UNIT_BLOCK" val="0"/>
  <p:tag name="KSO_WM_UNIT_DEC_AREA_ID" val="b0e78103be6d49b6b9b450ddb0e6a260"/>
  <p:tag name="KSO_WM_CHIP_GROUPID" val="5ec7b0ee8193540dcf6eac41"/>
  <p:tag name="KSO_WM_CHIP_XID" val="5ec7b0ee8193540dcf6eac42"/>
  <p:tag name="KSO_WM_CHIP_FILLAREA_FILL_RULE" val="{&quot;fill_align&quot;:&quot;lm&quot;,&quot;fill_mode&quot;:&quot;adaptive&quot;,&quot;sacle_strategy&quot;:&quot;smart&quot;}"/>
  <p:tag name="KSO_WM_ASSEMBLE_CHIP_INDEX" val="dc415c8cedd34403b946be752a41fe2d"/>
  <p:tag name="KSO_WM_UNIT_TEXT_FILL_FORE_SCHEMECOLOR_INDEX_BRIGHTNESS" val="0.15"/>
  <p:tag name="KSO_WM_UNIT_TEXT_FILL_FORE_SCHEMECOLOR_INDEX" val="13"/>
  <p:tag name="KSO_WM_UNIT_TEXT_FILL_TYPE" val="1"/>
</p:tagLst>
</file>

<file path=ppt/tags/tag79.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4200_4*l_h_i*1_3_1"/>
  <p:tag name="KSO_WM_TEMPLATE_CATEGORY" val="custom"/>
  <p:tag name="KSO_WM_TEMPLATE_INDEX" val="20204200"/>
  <p:tag name="KSO_WM_UNIT_LAYERLEVEL" val="1_1_1"/>
  <p:tag name="KSO_WM_TAG_VERSION" val="1.0"/>
  <p:tag name="KSO_WM_BEAUTIFY_FLAG" val="#wm#"/>
  <p:tag name="KSO_WM_CHIP_GROUPID" val="5ec7bd4b1a70d39f7b2bf3fe"/>
  <p:tag name="KSO_WM_CHIP_XID" val="5ec7bd4b1a70d39f7b2bf401"/>
  <p:tag name="KSO_WM_UNIT_DEC_AREA_ID" val="3d048e55504f4adeb25739e6895106c9"/>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Lst>
</file>

<file path=ppt/tags/tag8.xml><?xml version="1.0" encoding="utf-8"?>
<p:tagLst xmlns:p="http://schemas.openxmlformats.org/presentationml/2006/main">
  <p:tag name="KSO_WM_UNIT_ISCONTENTSTITLE" val="0"/>
  <p:tag name="KSO_WM_UNIT_ISNUMDGMTITLE" val="0"/>
  <p:tag name="KSO_WM_UNIT_NOCLEAR" val="0"/>
  <p:tag name="KSO_WM_UNIT_VALUE" val="36"/>
  <p:tag name="KSO_WM_UNIT_HIGHLIGHT" val="0"/>
  <p:tag name="KSO_WM_UNIT_COMPATIBLE" val="0"/>
  <p:tag name="KSO_WM_UNIT_DIAGRAM_ISNUMVISUAL" val="0"/>
  <p:tag name="KSO_WM_UNIT_DIAGRAM_ISREFERUNIT" val="0"/>
  <p:tag name="KSO_WM_UNIT_TYPE" val="b"/>
  <p:tag name="KSO_WM_UNIT_INDEX" val="1"/>
  <p:tag name="KSO_WM_UNIT_ID" val="custom20211259_1*b*1"/>
  <p:tag name="KSO_WM_TEMPLATE_CATEGORY" val="custom"/>
  <p:tag name="KSO_WM_TEMPLATE_INDEX" val="20211259"/>
  <p:tag name="KSO_WM_UNIT_LAYERLEVEL" val="1"/>
  <p:tag name="KSO_WM_TAG_VERSION" val="1.0"/>
  <p:tag name="KSO_WM_BEAUTIFY_FLAG" val="#wm#"/>
  <p:tag name="KSO_WM_UNIT_PRESET_TEXT" val="单击此处添加副标题内容"/>
  <p:tag name="KSO_WM_UNIT_DEFAULT_FONT" val="18;24;2"/>
  <p:tag name="KSO_WM_UNIT_BLOCK" val="0"/>
  <p:tag name="KSO_WM_CHIP_GROUPID" val="5ebe4d230ac41c4a0a525649"/>
  <p:tag name="KSO_WM_CHIP_XID" val="5ebe4d230ac41c4a0a52564a"/>
  <p:tag name="KSO_WM_UNIT_DEC_AREA_ID" val="1e4cddc1f7c8443da25ee7ab51d2b66a"/>
  <p:tag name="KSO_WM_CHIP_FILLAREA_FILL_RULE" val="{&quot;fill_align&quot;:&quot;cm&quot;,&quot;fill_mode&quot;:&quot;adaptive&quot;,&quot;sacle_strategy&quot;:&quot;smart&quot;}"/>
  <p:tag name="KSO_WM_ASSEMBLE_CHIP_INDEX" val="5e939a878b7d4bcdbc0e13d3bb9daaa8"/>
  <p:tag name="KSO_WM_UNIT_TEXT_FILL_FORE_SCHEMECOLOR_INDEX_BRIGHTNESS" val="0.35"/>
  <p:tag name="KSO_WM_UNIT_TEXT_FILL_FORE_SCHEMECOLOR_INDEX" val="13"/>
  <p:tag name="KSO_WM_UNIT_TEXT_FILL_TYPE" val="1"/>
  <p:tag name="KSO_WM_TEMPLATE_ASSEMBLE_XID" val="5f6c78020ff15d9a40e781c9"/>
  <p:tag name="KSO_WM_TEMPLATE_ASSEMBLE_GROUPID" val="5f6c78020ff15d9a40e781c9"/>
</p:tagLst>
</file>

<file path=ppt/tags/tag80.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04200_4*l_h_i*1_3_2"/>
  <p:tag name="KSO_WM_TEMPLATE_CATEGORY" val="custom"/>
  <p:tag name="KSO_WM_TEMPLATE_INDEX" val="20204200"/>
  <p:tag name="KSO_WM_UNIT_LAYERLEVEL" val="1_1_1"/>
  <p:tag name="KSO_WM_TAG_VERSION" val="1.0"/>
  <p:tag name="KSO_WM_BEAUTIFY_FLAG" val="#wm#"/>
  <p:tag name="KSO_WM_CHIP_GROUPID" val="5ec7bd4b1a70d39f7b2bf3fe"/>
  <p:tag name="KSO_WM_CHIP_XID" val="5ec7bd4b1a70d39f7b2bf401"/>
  <p:tag name="KSO_WM_UNIT_DEC_AREA_ID" val="c5fe6d125d64431bbaa959ba4509ef15"/>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 name="KSO_WM_UNIT_VALUE" val="1"/>
</p:tagLst>
</file>

<file path=ppt/tags/tag81.xml><?xml version="1.0" encoding="utf-8"?>
<p:tagLst xmlns:p="http://schemas.openxmlformats.org/presentationml/2006/main">
  <p:tag name="KSO_WM_UNIT_TEXT_FILL_FORE_SCHEMECOLOR_INDEX" val="13"/>
  <p:tag name="KSO_WM_UNIT_TEXT_FILL_TYPE" val="1"/>
  <p:tag name="KSO_WM_UNIT_USESOURCEFORMAT_APPLY" val="1"/>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4200_4*l_h_f*1_3_1"/>
  <p:tag name="KSO_WM_TEMPLATE_CATEGORY" val="custom"/>
  <p:tag name="KSO_WM_TEMPLATE_INDEX" val="20204200"/>
  <p:tag name="KSO_WM_UNIT_LAYERLEVEL" val="1_1_1"/>
  <p:tag name="KSO_WM_TAG_VERSION" val="1.0"/>
  <p:tag name="KSO_WM_BEAUTIFY_FLAG" val="#wm#"/>
  <p:tag name="KSO_WM_UNIT_PRESET_TEXT" val="点击此处添加正文，文字是您思想的提炼，请言简意赅的阐述您的观点"/>
  <p:tag name="KSO_WM_UNIT_SUBTYPE" val="a"/>
  <p:tag name="KSO_WM_CHIP_GROUPID" val="5ec7bd4b1a70d39f7b2bf3fe"/>
  <p:tag name="KSO_WM_CHIP_XID" val="5ec7bd4b1a70d39f7b2bf401"/>
  <p:tag name="KSO_WM_UNIT_DEC_AREA_ID" val="918f49fbb9eb4a5795a072bf9d21d3e9"/>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Lst>
</file>

<file path=ppt/tags/tag82.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200_4*l_h_i*1_1_1"/>
  <p:tag name="KSO_WM_TEMPLATE_CATEGORY" val="custom"/>
  <p:tag name="KSO_WM_TEMPLATE_INDEX" val="20204200"/>
  <p:tag name="KSO_WM_UNIT_LAYERLEVEL" val="1_1_1"/>
  <p:tag name="KSO_WM_TAG_VERSION" val="1.0"/>
  <p:tag name="KSO_WM_BEAUTIFY_FLAG" val="#wm#"/>
  <p:tag name="KSO_WM_CHIP_GROUPID" val="5ec7bd4b1a70d39f7b2bf3fe"/>
  <p:tag name="KSO_WM_CHIP_XID" val="5ec7bd4b1a70d39f7b2bf401"/>
  <p:tag name="KSO_WM_UNIT_DEC_AREA_ID" val="b64e8153f7d0468f8428fbb22b9b0211"/>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Lst>
</file>

<file path=ppt/tags/tag83.xml><?xml version="1.0" encoding="utf-8"?>
<p:tagLst xmlns:p="http://schemas.openxmlformats.org/presentationml/2006/main">
  <p:tag name="KSO_WM_UNIT_TEXT_FILL_FORE_SCHEMECOLOR_INDEX" val="13"/>
  <p:tag name="KSO_WM_UNIT_TEXT_FILL_TYPE" val="1"/>
  <p:tag name="KSO_WM_UNIT_USESOURCEFORMAT_APPLY" val="1"/>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200_4*l_h_f*1_1_1"/>
  <p:tag name="KSO_WM_TEMPLATE_CATEGORY" val="custom"/>
  <p:tag name="KSO_WM_TEMPLATE_INDEX" val="20204200"/>
  <p:tag name="KSO_WM_UNIT_LAYERLEVEL" val="1_1_1"/>
  <p:tag name="KSO_WM_TAG_VERSION" val="1.0"/>
  <p:tag name="KSO_WM_BEAUTIFY_FLAG" val="#wm#"/>
  <p:tag name="KSO_WM_UNIT_PRESET_TEXT" val="点击此处添加正文，文字是您思想的提炼，请言简意赅的阐述您的观点"/>
  <p:tag name="KSO_WM_UNIT_SUBTYPE" val="a"/>
  <p:tag name="KSO_WM_CHIP_GROUPID" val="5ec7bd4b1a70d39f7b2bf3fe"/>
  <p:tag name="KSO_WM_CHIP_XID" val="5ec7bd4b1a70d39f7b2bf401"/>
  <p:tag name="KSO_WM_UNIT_DEC_AREA_ID" val="820791ed74d84d37b2618c4395490815"/>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Lst>
</file>

<file path=ppt/tags/tag84.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4200_4*l_h_i*1_4_1"/>
  <p:tag name="KSO_WM_TEMPLATE_CATEGORY" val="custom"/>
  <p:tag name="KSO_WM_TEMPLATE_INDEX" val="20204200"/>
  <p:tag name="KSO_WM_UNIT_LAYERLEVEL" val="1_1_1"/>
  <p:tag name="KSO_WM_TAG_VERSION" val="1.0"/>
  <p:tag name="KSO_WM_BEAUTIFY_FLAG" val="#wm#"/>
  <p:tag name="KSO_WM_CHIP_GROUPID" val="5ec7bd4b1a70d39f7b2bf3fe"/>
  <p:tag name="KSO_WM_CHIP_XID" val="5ec7bd4b1a70d39f7b2bf401"/>
  <p:tag name="KSO_WM_UNIT_DEC_AREA_ID" val="527e1c3256f245b89f9bc794e91cd24b"/>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Lst>
</file>

<file path=ppt/tags/tag85.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04200_4*l_h_i*1_4_2"/>
  <p:tag name="KSO_WM_TEMPLATE_CATEGORY" val="custom"/>
  <p:tag name="KSO_WM_TEMPLATE_INDEX" val="20204200"/>
  <p:tag name="KSO_WM_UNIT_LAYERLEVEL" val="1_1_1"/>
  <p:tag name="KSO_WM_TAG_VERSION" val="1.0"/>
  <p:tag name="KSO_WM_BEAUTIFY_FLAG" val="#wm#"/>
  <p:tag name="KSO_WM_CHIP_GROUPID" val="5ec7bd4b1a70d39f7b2bf3fe"/>
  <p:tag name="KSO_WM_CHIP_XID" val="5ec7bd4b1a70d39f7b2bf401"/>
  <p:tag name="KSO_WM_UNIT_DEC_AREA_ID" val="274813a1df614131928ebbf3f9d8c488"/>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 name="KSO_WM_UNIT_VALUE" val="1"/>
</p:tagLst>
</file>

<file path=ppt/tags/tag86.xml><?xml version="1.0" encoding="utf-8"?>
<p:tagLst xmlns:p="http://schemas.openxmlformats.org/presentationml/2006/main">
  <p:tag name="KSO_WM_UNIT_TEXT_FILL_FORE_SCHEMECOLOR_INDEX" val="13"/>
  <p:tag name="KSO_WM_UNIT_TEXT_FILL_TYPE" val="1"/>
  <p:tag name="KSO_WM_UNIT_USESOURCEFORMAT_APPLY" val="1"/>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4200_4*l_h_f*1_4_1"/>
  <p:tag name="KSO_WM_TEMPLATE_CATEGORY" val="custom"/>
  <p:tag name="KSO_WM_TEMPLATE_INDEX" val="20204200"/>
  <p:tag name="KSO_WM_UNIT_LAYERLEVEL" val="1_1_1"/>
  <p:tag name="KSO_WM_TAG_VERSION" val="1.0"/>
  <p:tag name="KSO_WM_BEAUTIFY_FLAG" val="#wm#"/>
  <p:tag name="KSO_WM_UNIT_PRESET_TEXT" val="点击此处添加正文，文字是您思想的提炼，请言简意赅的阐述您的观点"/>
  <p:tag name="KSO_WM_UNIT_SUBTYPE" val="a"/>
  <p:tag name="KSO_WM_CHIP_GROUPID" val="5ec7bd4b1a70d39f7b2bf3fe"/>
  <p:tag name="KSO_WM_CHIP_XID" val="5ec7bd4b1a70d39f7b2bf401"/>
  <p:tag name="KSO_WM_UNIT_DEC_AREA_ID" val="495ac9509e12493ba664d97859596482"/>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Lst>
</file>

<file path=ppt/tags/tag87.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200_4*l_h_i*1_2_1"/>
  <p:tag name="KSO_WM_TEMPLATE_CATEGORY" val="custom"/>
  <p:tag name="KSO_WM_TEMPLATE_INDEX" val="20204200"/>
  <p:tag name="KSO_WM_UNIT_LAYERLEVEL" val="1_1_1"/>
  <p:tag name="KSO_WM_TAG_VERSION" val="1.0"/>
  <p:tag name="KSO_WM_BEAUTIFY_FLAG" val="#wm#"/>
  <p:tag name="KSO_WM_CHIP_GROUPID" val="5ec7bd4b1a70d39f7b2bf3fe"/>
  <p:tag name="KSO_WM_CHIP_XID" val="5ec7bd4b1a70d39f7b2bf401"/>
  <p:tag name="KSO_WM_UNIT_DEC_AREA_ID" val="d92f7fbf15834fb9b5c323afc8028fb7"/>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Lst>
</file>

<file path=ppt/tags/tag88.xml><?xml version="1.0" encoding="utf-8"?>
<p:tagLst xmlns:p="http://schemas.openxmlformats.org/presentationml/2006/main">
  <p:tag name="KSO_WM_UNIT_TEXT_FILL_FORE_SCHEMECOLOR_INDEX" val="13"/>
  <p:tag name="KSO_WM_UNIT_TEXT_FILL_TYPE" val="1"/>
  <p:tag name="KSO_WM_UNIT_USESOURCEFORMAT_APPLY" val="1"/>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200_4*l_h_f*1_2_1"/>
  <p:tag name="KSO_WM_TEMPLATE_CATEGORY" val="custom"/>
  <p:tag name="KSO_WM_TEMPLATE_INDEX" val="20204200"/>
  <p:tag name="KSO_WM_UNIT_LAYERLEVEL" val="1_1_1"/>
  <p:tag name="KSO_WM_TAG_VERSION" val="1.0"/>
  <p:tag name="KSO_WM_BEAUTIFY_FLAG" val="#wm#"/>
  <p:tag name="KSO_WM_UNIT_PRESET_TEXT" val="点击此处添加正文，文字是您思想的提炼，请言简意赅的阐述您的观点"/>
  <p:tag name="KSO_WM_UNIT_SUBTYPE" val="a"/>
  <p:tag name="KSO_WM_CHIP_GROUPID" val="5ec7bd4b1a70d39f7b2bf3fe"/>
  <p:tag name="KSO_WM_CHIP_XID" val="5ec7bd4b1a70d39f7b2bf401"/>
  <p:tag name="KSO_WM_UNIT_DEC_AREA_ID" val="7732288843df477bbb511f0044732706"/>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Lst>
</file>

<file path=ppt/tags/tag89.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04200_4*l_h_i*1_1_2"/>
  <p:tag name="KSO_WM_TEMPLATE_CATEGORY" val="custom"/>
  <p:tag name="KSO_WM_TEMPLATE_INDEX" val="20204200"/>
  <p:tag name="KSO_WM_UNIT_LAYERLEVEL" val="1_1_1"/>
  <p:tag name="KSO_WM_TAG_VERSION" val="1.0"/>
  <p:tag name="KSO_WM_BEAUTIFY_FLAG" val="#wm#"/>
  <p:tag name="KSO_WM_CHIP_GROUPID" val="5ec7bd4b1a70d39f7b2bf3fe"/>
  <p:tag name="KSO_WM_CHIP_XID" val="5ec7bd4b1a70d39f7b2bf401"/>
  <p:tag name="KSO_WM_UNIT_DEC_AREA_ID" val="ca7115ca0c434ee393c591ce56e10037"/>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 name="KSO_WM_UNIT_VALUE" val="1"/>
</p:tagLst>
</file>

<file path=ppt/tags/tag9.xml><?xml version="1.0" encoding="utf-8"?>
<p:tagLst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11259_1*a*1"/>
  <p:tag name="KSO_WM_TEMPLATE_CATEGORY" val="custom"/>
  <p:tag name="KSO_WM_TEMPLATE_INDEX" val="20211259"/>
  <p:tag name="KSO_WM_UNIT_LAYERLEVEL" val="1"/>
  <p:tag name="KSO_WM_TAG_VERSION" val="1.0"/>
  <p:tag name="KSO_WM_BEAUTIFY_FLAG" val="#wm#"/>
  <p:tag name="KSO_WM_UNIT_PRESET_TEXT" val="谢谢观看"/>
  <p:tag name="KSO_WM_UNIT_DEFAULT_FONT" val="60;74;4"/>
  <p:tag name="KSO_WM_UNIT_BLOCK" val="0"/>
  <p:tag name="KSO_WM_CHIP_GROUPID" val="5ebe4d230ac41c4a0a525649"/>
  <p:tag name="KSO_WM_CHIP_XID" val="5ebe4d230ac41c4a0a52564a"/>
  <p:tag name="KSO_WM_UNIT_DEC_AREA_ID" val="5b64eee2d2484a2aa1efaf49a78a3ff0"/>
  <p:tag name="KSO_WM_CHIP_FILLAREA_FILL_RULE" val="{&quot;fill_align&quot;:&quot;cm&quot;,&quot;fill_mode&quot;:&quot;adaptive&quot;,&quot;sacle_strategy&quot;:&quot;smart&quot;}"/>
  <p:tag name="KSO_WM_ASSEMBLE_CHIP_INDEX" val="5e939a878b7d4bcdbc0e13d3bb9daaa8"/>
  <p:tag name="KSO_WM_UNIT_TEXT_FILL_FORE_SCHEMECOLOR_INDEX_BRIGHTNESS" val="0.15"/>
  <p:tag name="KSO_WM_UNIT_TEXT_FILL_FORE_SCHEMECOLOR_INDEX" val="13"/>
  <p:tag name="KSO_WM_UNIT_TEXT_FILL_TYPE" val="1"/>
  <p:tag name="KSO_WM_TEMPLATE_ASSEMBLE_XID" val="5f6c78020ff15d9a40e781c9"/>
  <p:tag name="KSO_WM_TEMPLATE_ASSEMBLE_GROUPID" val="5f6c78020ff15d9a40e781c9"/>
</p:tagLst>
</file>

<file path=ppt/tags/tag90.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04200_4*l_h_i*1_2_2"/>
  <p:tag name="KSO_WM_TEMPLATE_CATEGORY" val="custom"/>
  <p:tag name="KSO_WM_TEMPLATE_INDEX" val="20204200"/>
  <p:tag name="KSO_WM_UNIT_LAYERLEVEL" val="1_1_1"/>
  <p:tag name="KSO_WM_TAG_VERSION" val="1.0"/>
  <p:tag name="KSO_WM_BEAUTIFY_FLAG" val="#wm#"/>
  <p:tag name="KSO_WM_CHIP_GROUPID" val="5ec7bd4b1a70d39f7b2bf3fe"/>
  <p:tag name="KSO_WM_CHIP_XID" val="5ec7bd4b1a70d39f7b2bf401"/>
  <p:tag name="KSO_WM_UNIT_DEC_AREA_ID" val="24f87702333f464c827cb6f82bc0f68e"/>
  <p:tag name="KSO_WM_UNIT_DECORATE_INFO" val=""/>
  <p:tag name="KSO_WM_UNIT_SM_LIMIT_TYPE" val=""/>
  <p:tag name="KSO_WM_CHIP_FILLAREA_FILL_RULE" val="{&quot;fill_align&quot;:&quot;lm&quot;,&quot;fill_mode&quot;:&quot;adaptive&quot;,&quot;sacle_strategy&quot;:&quot;stretch&quot;}"/>
  <p:tag name="KSO_WM_ASSEMBLE_CHIP_INDEX" val="8e808780530b479a9451af82f3f28c98"/>
  <p:tag name="KSO_WM_UNIT_VALUE" val="1"/>
</p:tagLst>
</file>

<file path=ppt/tags/tag91.xml><?xml version="1.0" encoding="utf-8"?>
<p:tagLst xmlns:p="http://schemas.openxmlformats.org/presentationml/2006/main">
  <p:tag name="KSO_WM_CHIP_INFOS" val="{&quot;layout_type&quot;:&quot;forleft2&quot;,&quot;slide_type&quot;:[&quot;contents&quot;],&quot;aspect_ratio&quot;:&quot;16:9&quot;}"/>
  <p:tag name="KSO_WM_CHIP_XID" val="5ebe041a0ac41c4a0a525587"/>
  <p:tag name="KSO_WM_CHIP_FILLPROP" val="[[{&quot;fill_id&quot;:&quot;91177ce89a97423081883f974a220d56&quot;,&quot;fill_align&quot;:&quot;lm&quot;,&quot;text_align&quot;:&quot;lm&quot;,&quot;text_direction&quot;:&quot;horizontal&quot;,&quot;chip_types&quot;:[&quot;catalogtitle&quot;]},{&quot;fill_id&quot;:&quot;c2851747014743b5a27b12999b88b3ea&quot;,&quot;fill_align&quot;:&quot;lm&quot;,&quot;text_align&quot;:&quot;lm&quot;,&quot;text_direction&quot;:&quot;horizontal&quot;,&quot;chip_types&quot;:[&quot;diagram&quot;]}],[{&quot;fill_id&quot;:&quot;91177ce89a97423081883f974a220d56&quot;,&quot;fill_align&quot;:&quot;cm&quot;,&quot;text_align&quot;:&quot;cm&quot;,&quot;text_direction&quot;:&quot;horizontal&quot;,&quot;chip_types&quot;:[&quot;catalogtitle&quot;]},{&quot;fill_id&quot;:&quot;c2851747014743b5a27b12999b88b3ea&quot;,&quot;fill_align&quot;:&quot;lm&quot;,&quot;text_align&quot;:&quot;lm&quot;,&quot;text_direction&quot;:&quot;horizontal&quot;,&quot;chip_types&quot;:[&quot;diagram&quot;]}],[{&quot;fill_id&quot;:&quot;91177ce89a97423081883f974a220d56&quot;,&quot;fill_align&quot;:&quot;cm&quot;,&quot;text_align&quot;:&quot;cm&quot;,&quot;text_direction&quot;:&quot;horizontal&quot;,&quot;chip_types&quot;:[&quot;catalogtitle&quot;]},{&quot;fill_id&quot;:&quot;c2851747014743b5a27b12999b88b3ea&quot;,&quot;fill_align&quot;:&quot;cm&quot;,&quot;text_align&quot;:&quot;lm&quot;,&quot;text_direction&quot;:&quot;horizontal&quot;,&quot;chip_types&quot;:[&quot;diagram&quot;]}]]"/>
  <p:tag name="KSO_WM_SLIDE_ID" val="custom20204200_4"/>
  <p:tag name="KSO_WM_TEMPLATE_SUBCATEGORY" val="21"/>
  <p:tag name="KSO_WM_TEMPLATE_MASTER_TYPE" val="1"/>
  <p:tag name="KSO_WM_TEMPLATE_COLOR_TYPE" val="1"/>
  <p:tag name="KSO_WM_SLIDE_TYPE" val="contents"/>
  <p:tag name="KSO_WM_SLIDE_SUBTYPE" val="diag"/>
  <p:tag name="KSO_WM_SLIDE_ITEM_CNT" val="4"/>
  <p:tag name="KSO_WM_SLIDE_INDEX" val="4"/>
  <p:tag name="KSO_WM_SLIDE_SIZE" val="397*384"/>
  <p:tag name="KSO_WM_SLIDE_POSITION" val="89*36"/>
  <p:tag name="KSO_WM_TAG_VERSION" val="1.0"/>
  <p:tag name="KSO_WM_BEAUTIFY_FLAG" val="#wm#"/>
  <p:tag name="KSO_WM_TEMPLATE_CATEGORY" val="custom"/>
  <p:tag name="KSO_WM_TEMPLATE_INDEX" val="20204200"/>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6c78020ff15d9a40e78204"/>
  <p:tag name="KSO_WM_TEMPLATE_ASSEMBLE_GROUPID" val="5f6c78020ff15d9a40e78204"/>
</p:tagLst>
</file>

<file path=ppt/tags/tag92.xml><?xml version="1.0" encoding="utf-8"?>
<p:tagLst xmlns:p="http://schemas.openxmlformats.org/presentationml/2006/main">
  <p:tag name="KSO_WM_SLIDE_BACKGROUND_TYPE" val="general"/>
  <p:tag name="WM_BEAUTIFY_SHAPE_IDENTITY" val="{3f0b8726-22f4-4b35-9370-52787f92f258}"/>
  <p:tag name="KSO_WM_UNIT_TYPE" val="i"/>
</p:tagLst>
</file>

<file path=ppt/tags/tag93.xml><?xml version="1.0" encoding="utf-8"?>
<p:tagLst xmlns:p="http://schemas.openxmlformats.org/presentationml/2006/main">
  <p:tag name="KSO_WM_SLIDE_BACKGROUND_TYPE" val="general"/>
  <p:tag name="WM_BEAUTIFY_SHAPE_IDENTITY" val="{9418d226-47dd-428d-9ff0-c12b9e0682be}"/>
  <p:tag name="KSO_WM_UNIT_TYPE" val="i"/>
</p:tagLst>
</file>

<file path=ppt/tags/tag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SLIDE_BK_DARK_LIGHT" val=""/>
  <p:tag name="KSO_WM_SLIDE_BACKGROUND_TYPE" val="general"/>
</p:tagLst>
</file>

<file path=ppt/tags/tag96.xml><?xml version="1.0" encoding="utf-8"?>
<p:tagLst xmlns:p="http://schemas.openxmlformats.org/presentationml/2006/main">
  <p:tag name="KSO_WM_SLIDE_BACKGROUND_TYPE" val="general"/>
  <p:tag name="WM_BEAUTIFY_SHAPE_IDENTITY" val="{3f0b8726-22f4-4b35-9370-52787f92f258}"/>
  <p:tag name="KSO_WM_UNIT_TYPE" val="i"/>
</p:tagLst>
</file>

<file path=ppt/tags/tag97.xml><?xml version="1.0" encoding="utf-8"?>
<p:tagLst xmlns:p="http://schemas.openxmlformats.org/presentationml/2006/main">
  <p:tag name="KSO_WM_SLIDE_BACKGROUND_TYPE" val="general"/>
  <p:tag name="WM_BEAUTIFY_SHAPE_IDENTITY" val="{9418d226-47dd-428d-9ff0-c12b9e0682be}"/>
  <p:tag name="KSO_WM_UNIT_TYPE" val="i"/>
</p:tagLst>
</file>

<file path=ppt/tags/tag98.xml><?xml version="1.0" encoding="utf-8"?>
<p:tagLst xmlns:p="http://schemas.openxmlformats.org/presentationml/2006/main">
  <p:tag name="KSO_WM_SLIDE_BK_DARK_LIGHT" val=""/>
  <p:tag name="KSO_WM_SLIDE_BACKGROUND_TYPE" val="general"/>
</p:tagLst>
</file>

<file path=ppt/tags/tag99.xml><?xml version="1.0" encoding="utf-8"?>
<p:tagLst xmlns:p="http://schemas.openxmlformats.org/presentationml/2006/main">
  <p:tag name="KSO_WM_SLIDE_BACKGROUND_TYPE" val="general"/>
  <p:tag name="WM_BEAUTIFY_SHAPE_IDENTITY" val="{3f0b8726-22f4-4b35-9370-52787f92f258}"/>
  <p:tag name="KSO_WM_UNIT_TYPE" val="i"/>
</p:tagLst>
</file>

<file path=ppt/theme/theme1.xml><?xml version="1.0" encoding="utf-8"?>
<a:theme xmlns:a="http://schemas.openxmlformats.org/drawingml/2006/main" name="古瓶荷花">
  <a:themeElements>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fontScheme name="">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33CC"/>
        </a:dk1>
        <a:lt1>
          <a:srgbClr val="FFFFFF"/>
        </a:lt1>
        <a:dk2>
          <a:srgbClr val="007572"/>
        </a:dk2>
        <a:lt2>
          <a:srgbClr val="C0C0C0"/>
        </a:lt2>
        <a:accent1>
          <a:srgbClr val="CCECFF"/>
        </a:accent1>
        <a:accent2>
          <a:srgbClr val="3399FF"/>
        </a:accent2>
        <a:accent3>
          <a:srgbClr val="FFFFFF"/>
        </a:accent3>
        <a:accent4>
          <a:srgbClr val="002AAF"/>
        </a:accent4>
        <a:accent5>
          <a:srgbClr val="E2F4FF"/>
        </a:accent5>
        <a:accent6>
          <a:srgbClr val="2D89E5"/>
        </a:accent6>
        <a:hlink>
          <a:srgbClr val="CC0066"/>
        </a:hlink>
        <a:folHlink>
          <a:srgbClr val="7D7DA9"/>
        </a:folHlink>
      </a:clrScheme>
      <a:clrMap bg1="lt1" tx1="dk1" bg2="lt2" tx2="dk2" accent1="accent1" accent2="accent2" accent3="accent3" accent4="accent4" accent5="accent5" accent6="accent6" hlink="hlink" folHlink="folHlink"/>
    </a:extraClrScheme>
    <a:extraClrScheme>
      <a:clrScheme name="">
        <a:dk1>
          <a:srgbClr val="007A77"/>
        </a:dk1>
        <a:lt1>
          <a:srgbClr val="EFF6EE"/>
        </a:lt1>
        <a:dk2>
          <a:srgbClr val="0066CC"/>
        </a:dk2>
        <a:lt2>
          <a:srgbClr val="C0C0C0"/>
        </a:lt2>
        <a:accent1>
          <a:srgbClr val="E7EEE6"/>
        </a:accent1>
        <a:accent2>
          <a:srgbClr val="FF9933"/>
        </a:accent2>
        <a:accent3>
          <a:srgbClr val="F5FAF5"/>
        </a:accent3>
        <a:accent4>
          <a:srgbClr val="006866"/>
        </a:accent4>
        <a:accent5>
          <a:srgbClr val="F1F5F0"/>
        </a:accent5>
        <a:accent6>
          <a:srgbClr val="E5892D"/>
        </a:accent6>
        <a:hlink>
          <a:srgbClr val="636395"/>
        </a:hlink>
        <a:folHlink>
          <a:srgbClr val="CC3300"/>
        </a:folHlink>
      </a:clrScheme>
      <a:clrMap bg1="lt1" tx1="dk1" bg2="lt2" tx2="dk2" accent1="accent1" accent2="accent2" accent3="accent3" accent4="accent4" accent5="accent5" accent6="accent6" hlink="hlink" folHlink="folHlink"/>
    </a:extraClrScheme>
    <a:extraClrScheme>
      <a:clrScheme name="">
        <a:dk1>
          <a:srgbClr val="000000"/>
        </a:dk1>
        <a:lt1>
          <a:srgbClr val="CCFFCC"/>
        </a:lt1>
        <a:dk2>
          <a:srgbClr val="E88A00"/>
        </a:dk2>
        <a:lt2>
          <a:srgbClr val="C0C0C0"/>
        </a:lt2>
        <a:accent1>
          <a:srgbClr val="CCECFF"/>
        </a:accent1>
        <a:accent2>
          <a:srgbClr val="336600"/>
        </a:accent2>
        <a:accent3>
          <a:srgbClr val="E2FFE2"/>
        </a:accent3>
        <a:accent4>
          <a:srgbClr val="000000"/>
        </a:accent4>
        <a:accent5>
          <a:srgbClr val="E2F4FF"/>
        </a:accent5>
        <a:accent6>
          <a:srgbClr val="2D5B00"/>
        </a:accent6>
        <a:hlink>
          <a:srgbClr val="3333CC"/>
        </a:hlink>
        <a:folHlink>
          <a:srgbClr val="3399FF"/>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CC3300"/>
        </a:dk2>
        <a:lt2>
          <a:srgbClr val="C0C0C0"/>
        </a:lt2>
        <a:accent1>
          <a:srgbClr val="FFFFCC"/>
        </a:accent1>
        <a:accent2>
          <a:srgbClr val="339933"/>
        </a:accent2>
        <a:accent3>
          <a:srgbClr val="FFFFE2"/>
        </a:accent3>
        <a:accent4>
          <a:srgbClr val="000000"/>
        </a:accent4>
        <a:accent5>
          <a:srgbClr val="FFFFE2"/>
        </a:accent5>
        <a:accent6>
          <a:srgbClr val="2D892D"/>
        </a:accent6>
        <a:hlink>
          <a:srgbClr val="0066FF"/>
        </a:hlink>
        <a:folHlink>
          <a:srgbClr val="6F6F9F"/>
        </a:folHlink>
      </a:clrScheme>
      <a:clrMap bg1="lt1" tx1="dk1" bg2="lt2" tx2="dk2" accent1="accent1" accent2="accent2" accent3="accent3" accent4="accent4" accent5="accent5" accent6="accent6" hlink="hlink" folHlink="folHlink"/>
    </a:extraClrScheme>
    <a:extraClrScheme>
      <a:clrScheme name="">
        <a:dk1>
          <a:srgbClr val="636395"/>
        </a:dk1>
        <a:lt1>
          <a:srgbClr val="FFE2C5"/>
        </a:lt1>
        <a:dk2>
          <a:srgbClr val="000000"/>
        </a:dk2>
        <a:lt2>
          <a:srgbClr val="C0C0C0"/>
        </a:lt2>
        <a:accent1>
          <a:srgbClr val="FFE1E1"/>
        </a:accent1>
        <a:accent2>
          <a:srgbClr val="FF9933"/>
        </a:accent2>
        <a:accent3>
          <a:srgbClr val="FFEEDE"/>
        </a:accent3>
        <a:accent4>
          <a:srgbClr val="545480"/>
        </a:accent4>
        <a:accent5>
          <a:srgbClr val="FFEDED"/>
        </a:accent5>
        <a:accent6>
          <a:srgbClr val="E5892D"/>
        </a:accent6>
        <a:hlink>
          <a:srgbClr val="008080"/>
        </a:hlink>
        <a:folHlink>
          <a:srgbClr val="3399FF"/>
        </a:folHlink>
      </a:clrScheme>
      <a:clrMap bg1="lt1" tx1="dk1" bg2="lt2" tx2="dk2" accent1="accent1" accent2="accent2" accent3="accent3" accent4="accent4" accent5="accent5" accent6="accent6" hlink="hlink" folHlink="folHlink"/>
    </a:extraClrScheme>
    <a:extraClrScheme>
      <a:clrScheme name="">
        <a:dk1>
          <a:srgbClr val="626292"/>
        </a:dk1>
        <a:lt1>
          <a:srgbClr val="CCECFF"/>
        </a:lt1>
        <a:dk2>
          <a:srgbClr val="3333CC"/>
        </a:dk2>
        <a:lt2>
          <a:srgbClr val="C0C0C0"/>
        </a:lt2>
        <a:accent1>
          <a:srgbClr val="D9F1FF"/>
        </a:accent1>
        <a:accent2>
          <a:srgbClr val="FF9900"/>
        </a:accent2>
        <a:accent3>
          <a:srgbClr val="E2F4FF"/>
        </a:accent3>
        <a:accent4>
          <a:srgbClr val="53537D"/>
        </a:accent4>
        <a:accent5>
          <a:srgbClr val="E9F7FF"/>
        </a:accent5>
        <a:accent6>
          <a:srgbClr val="E58900"/>
        </a:accent6>
        <a:hlink>
          <a:srgbClr val="CC0066"/>
        </a:hlink>
        <a:folHlink>
          <a:srgbClr val="009999"/>
        </a:folHlink>
      </a:clrScheme>
      <a:clrMap bg1="lt1" tx1="dk1" bg2="lt2" tx2="dk2" accent1="accent1" accent2="accent2" accent3="accent3" accent4="accent4" accent5="accent5" accent6="accent6" hlink="hlink" folHlink="folHlink"/>
    </a:extraClrScheme>
    <a:extraClrScheme>
      <a:clrScheme name="">
        <a:dk1>
          <a:srgbClr val="0066CC"/>
        </a:dk1>
        <a:lt1>
          <a:srgbClr val="FFE1E1"/>
        </a:lt1>
        <a:dk2>
          <a:srgbClr val="006600"/>
        </a:dk2>
        <a:lt2>
          <a:srgbClr val="C0C0C0"/>
        </a:lt2>
        <a:accent1>
          <a:srgbClr val="FFFFCC"/>
        </a:accent1>
        <a:accent2>
          <a:srgbClr val="009999"/>
        </a:accent2>
        <a:accent3>
          <a:srgbClr val="FFEDED"/>
        </a:accent3>
        <a:accent4>
          <a:srgbClr val="0057AF"/>
        </a:accent4>
        <a:accent5>
          <a:srgbClr val="FFFFE2"/>
        </a:accent5>
        <a:accent6>
          <a:srgbClr val="008989"/>
        </a:accent6>
        <a:hlink>
          <a:srgbClr val="EC0000"/>
        </a:hlink>
        <a:folHlink>
          <a:srgbClr val="0099FF"/>
        </a:folHlink>
      </a:clrScheme>
      <a:clrMap bg1="lt1" tx1="dk1" bg2="lt2" tx2="dk2" accent1="accent1" accent2="accent2" accent3="accent3" accent4="accent4" accent5="accent5" accent6="accent6" hlink="hlink" folHlink="folHlink"/>
    </a:extraClrScheme>
    <a:extraClrScheme>
      <a:clrScheme name="">
        <a:dk1>
          <a:srgbClr val="292929"/>
        </a:dk1>
        <a:lt1>
          <a:srgbClr val="DDDDDD"/>
        </a:lt1>
        <a:dk2>
          <a:srgbClr val="0066CC"/>
        </a:dk2>
        <a:lt2>
          <a:srgbClr val="B2B2B2"/>
        </a:lt2>
        <a:accent1>
          <a:srgbClr val="CACADC"/>
        </a:accent1>
        <a:accent2>
          <a:srgbClr val="FFCC00"/>
        </a:accent2>
        <a:accent3>
          <a:srgbClr val="EBEBEB"/>
        </a:accent3>
        <a:accent4>
          <a:srgbClr val="222222"/>
        </a:accent4>
        <a:accent5>
          <a:srgbClr val="E1E1EA"/>
        </a:accent5>
        <a:accent6>
          <a:srgbClr val="E5B700"/>
        </a:accent6>
        <a:hlink>
          <a:srgbClr val="008080"/>
        </a:hlink>
        <a:folHlink>
          <a:srgbClr val="7D7D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Adjacency">
      <a:dk1>
        <a:srgbClr val="000000"/>
      </a:dk1>
      <a:lt1>
        <a:srgbClr val="FFFFFF"/>
      </a:lt1>
      <a:dk2>
        <a:srgbClr val="FDF8E2"/>
      </a:dk2>
      <a:lt2>
        <a:srgbClr val="FFFFFF"/>
      </a:lt2>
      <a:accent1>
        <a:srgbClr val="F3D456"/>
      </a:accent1>
      <a:accent2>
        <a:srgbClr val="A7DE67"/>
      </a:accent2>
      <a:accent3>
        <a:srgbClr val="71E188"/>
      </a:accent3>
      <a:accent4>
        <a:srgbClr val="51DCB2"/>
      </a:accent4>
      <a:accent5>
        <a:srgbClr val="49D2D9"/>
      </a:accent5>
      <a:accent6>
        <a:srgbClr val="55C3F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Arial"/>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2427</Words>
  <Application>WPS 演示</Application>
  <PresentationFormat>On-screen Show (4:3)</PresentationFormat>
  <Paragraphs>150</Paragraphs>
  <Slides>27</Slides>
  <Notes>3</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Arial</vt:lpstr>
      <vt:lpstr>宋体</vt:lpstr>
      <vt:lpstr>Wingdings</vt:lpstr>
      <vt:lpstr>幼圆</vt:lpstr>
      <vt:lpstr>汉仪乐喵体W</vt:lpstr>
      <vt:lpstr>微软雅黑</vt:lpstr>
      <vt:lpstr>Wingdings</vt:lpstr>
      <vt:lpstr>Arial Unicode MS</vt:lpstr>
      <vt:lpstr>古瓶荷花</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山行</cp:lastModifiedBy>
  <cp:revision>2</cp:revision>
  <cp:lastPrinted>2021-10-24T19:36:00Z</cp:lastPrinted>
  <dcterms:created xsi:type="dcterms:W3CDTF">2023-06-12T08:52:45Z</dcterms:created>
  <dcterms:modified xsi:type="dcterms:W3CDTF">2023-06-12T08:52:58Z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5140826C9BA6416C8B5D21AC6E4BFED8</vt:lpwstr>
  </property>
  <property fmtid="{D5CDD505-2E9C-101B-9397-08002B2CF9AE}" pid="7" name="KSOProductBuildVer">
    <vt:lpwstr>2052-11.1.0.12763</vt:lpwstr>
  </property>
</Properties>
</file>